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71"/>
  </p:notesMasterIdLst>
  <p:handoutMasterIdLst>
    <p:handoutMasterId r:id="rId72"/>
  </p:handoutMasterIdLst>
  <p:sldIdLst>
    <p:sldId id="338" r:id="rId5"/>
    <p:sldId id="313" r:id="rId6"/>
    <p:sldId id="340" r:id="rId7"/>
    <p:sldId id="333" r:id="rId8"/>
    <p:sldId id="353" r:id="rId9"/>
    <p:sldId id="326" r:id="rId10"/>
    <p:sldId id="354" r:id="rId11"/>
    <p:sldId id="343" r:id="rId12"/>
    <p:sldId id="349" r:id="rId13"/>
    <p:sldId id="348" r:id="rId14"/>
    <p:sldId id="367" r:id="rId15"/>
    <p:sldId id="317" r:id="rId16"/>
    <p:sldId id="347" r:id="rId17"/>
    <p:sldId id="334" r:id="rId18"/>
    <p:sldId id="341" r:id="rId19"/>
    <p:sldId id="320" r:id="rId20"/>
    <p:sldId id="342" r:id="rId21"/>
    <p:sldId id="345" r:id="rId22"/>
    <p:sldId id="346" r:id="rId23"/>
    <p:sldId id="351" r:id="rId24"/>
    <p:sldId id="364" r:id="rId25"/>
    <p:sldId id="350" r:id="rId26"/>
    <p:sldId id="352" r:id="rId27"/>
    <p:sldId id="366" r:id="rId28"/>
    <p:sldId id="337" r:id="rId29"/>
    <p:sldId id="355" r:id="rId30"/>
    <p:sldId id="359" r:id="rId31"/>
    <p:sldId id="295" r:id="rId32"/>
    <p:sldId id="360" r:id="rId33"/>
    <p:sldId id="361" r:id="rId34"/>
    <p:sldId id="344" r:id="rId35"/>
    <p:sldId id="296" r:id="rId36"/>
    <p:sldId id="307" r:id="rId37"/>
    <p:sldId id="268" r:id="rId38"/>
    <p:sldId id="298" r:id="rId39"/>
    <p:sldId id="335" r:id="rId40"/>
    <p:sldId id="357" r:id="rId41"/>
    <p:sldId id="300" r:id="rId42"/>
    <p:sldId id="301" r:id="rId43"/>
    <p:sldId id="315" r:id="rId44"/>
    <p:sldId id="302" r:id="rId45"/>
    <p:sldId id="369" r:id="rId46"/>
    <p:sldId id="362" r:id="rId47"/>
    <p:sldId id="370" r:id="rId48"/>
    <p:sldId id="303" r:id="rId49"/>
    <p:sldId id="304" r:id="rId50"/>
    <p:sldId id="358" r:id="rId51"/>
    <p:sldId id="551" r:id="rId52"/>
    <p:sldId id="553" r:id="rId53"/>
    <p:sldId id="554" r:id="rId54"/>
    <p:sldId id="555" r:id="rId55"/>
    <p:sldId id="556" r:id="rId56"/>
    <p:sldId id="375" r:id="rId57"/>
    <p:sldId id="368" r:id="rId58"/>
    <p:sldId id="376" r:id="rId59"/>
    <p:sldId id="557" r:id="rId60"/>
    <p:sldId id="377" r:id="rId61"/>
    <p:sldId id="558" r:id="rId62"/>
    <p:sldId id="559" r:id="rId63"/>
    <p:sldId id="365" r:id="rId64"/>
    <p:sldId id="560" r:id="rId65"/>
    <p:sldId id="561" r:id="rId66"/>
    <p:sldId id="562" r:id="rId67"/>
    <p:sldId id="332" r:id="rId68"/>
    <p:sldId id="336" r:id="rId69"/>
    <p:sldId id="270" r:id="rId70"/>
  </p:sldIdLst>
  <p:sldSz cx="9144000" cy="6858000" type="screen4x3"/>
  <p:notesSz cx="6858000" cy="1076325"/>
  <p:embeddedFontLst>
    <p:embeddedFont>
      <p:font typeface="Arial Black" panose="020B0A04020102020204" pitchFamily="34" charset="0"/>
      <p:bold r:id="rId73"/>
    </p:embeddedFont>
    <p:embeddedFont>
      <p:font typeface="Calibri" panose="020F0502020204030204" pitchFamily="34" charset="0"/>
      <p:regular r:id="rId74"/>
      <p:bold r:id="rId75"/>
      <p:italic r:id="rId76"/>
      <p:boldItalic r:id="rId77"/>
    </p:embeddedFont>
    <p:embeddedFont>
      <p:font typeface="FlandersArtSans-Bold" panose="00000800000000000000" pitchFamily="2" charset="0"/>
      <p:bold r:id="rId78"/>
    </p:embeddedFont>
    <p:embeddedFont>
      <p:font typeface="FlandersArtSans-Light" panose="00000400000000000000" pitchFamily="2" charset="0"/>
      <p:regular r:id="rId79"/>
    </p:embeddedFont>
    <p:embeddedFont>
      <p:font typeface="FlandersArtSans-Medium" panose="00000600000000000000" pitchFamily="2" charset="0"/>
      <p:regular r:id="rId80"/>
    </p:embeddedFont>
    <p:embeddedFont>
      <p:font typeface="FlandersArtSans-Regular" panose="00000500000000000000" pitchFamily="2" charset="0"/>
      <p:regular r:id="rId81"/>
    </p:embeddedFont>
    <p:embeddedFont>
      <p:font typeface="FlandersArtSerif-Regular" panose="00000500000000000000" pitchFamily="2" charset="0"/>
      <p:regular r:id="rId82"/>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5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aenst Jelle" initials="DJ" lastIdx="1" clrIdx="0">
    <p:extLst>
      <p:ext uri="{19B8F6BF-5375-455C-9EA6-DF929625EA0E}">
        <p15:presenceInfo xmlns:p15="http://schemas.microsoft.com/office/powerpoint/2012/main" userId="S::jelle.debaenst@vlaanderen.be::12f220e3-1e41-47da-980b-caf2d89331a4" providerId="AD"/>
      </p:ext>
    </p:extLst>
  </p:cmAuthor>
  <p:cmAuthor id="2" name="Van Hecke Lisa" initials="VHL" lastIdx="1" clrIdx="1">
    <p:extLst>
      <p:ext uri="{19B8F6BF-5375-455C-9EA6-DF929625EA0E}">
        <p15:presenceInfo xmlns:p15="http://schemas.microsoft.com/office/powerpoint/2012/main" userId="S::lisa.vanhecke@vlaanderen.be::d1b3d0aa-ac5e-49ee-9dcc-9507e372d7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003399"/>
    <a:srgbClr val="00CC66"/>
    <a:srgbClr val="00CC99"/>
    <a:srgbClr val="CCCC00"/>
    <a:srgbClr val="66FF33"/>
    <a:srgbClr val="717171"/>
    <a:srgbClr val="9B9B9B"/>
    <a:srgbClr val="926DA5"/>
    <a:srgbClr val="000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90247C-CFD5-4668-AC14-AF7EDA13B4B7}" v="47" dt="2020-09-02T07:58:01.99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67" autoAdjust="0"/>
  </p:normalViewPr>
  <p:slideViewPr>
    <p:cSldViewPr snapToGrid="0">
      <p:cViewPr varScale="1">
        <p:scale>
          <a:sx n="56" d="100"/>
          <a:sy n="56" d="100"/>
        </p:scale>
        <p:origin x="1508" y="56"/>
      </p:cViewPr>
      <p:guideLst>
        <p:guide orient="horz" pos="2160"/>
        <p:guide pos="2880"/>
        <p:guide pos="55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font" Target="fonts/font4.fntdata"/><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0.fntdata"/><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80" Type="http://schemas.openxmlformats.org/officeDocument/2006/relationships/font" Target="fonts/font8.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 Hecke Lisa" userId="d1b3d0aa-ac5e-49ee-9dcc-9507e372d75c" providerId="ADAL" clId="{9790247C-CFD5-4668-AC14-AF7EDA13B4B7}"/>
    <pc:docChg chg="undo addSld delSld modSld sldOrd">
      <pc:chgData name="Van Hecke Lisa" userId="d1b3d0aa-ac5e-49ee-9dcc-9507e372d75c" providerId="ADAL" clId="{9790247C-CFD5-4668-AC14-AF7EDA13B4B7}" dt="2020-09-04T08:53:28.897" v="597" actId="20577"/>
      <pc:docMkLst>
        <pc:docMk/>
      </pc:docMkLst>
      <pc:sldChg chg="modSp">
        <pc:chgData name="Van Hecke Lisa" userId="d1b3d0aa-ac5e-49ee-9dcc-9507e372d75c" providerId="ADAL" clId="{9790247C-CFD5-4668-AC14-AF7EDA13B4B7}" dt="2020-09-02T07:47:50.798" v="203" actId="20577"/>
        <pc:sldMkLst>
          <pc:docMk/>
          <pc:sldMk cId="2619900379" sldId="268"/>
        </pc:sldMkLst>
        <pc:spChg chg="mod">
          <ac:chgData name="Van Hecke Lisa" userId="d1b3d0aa-ac5e-49ee-9dcc-9507e372d75c" providerId="ADAL" clId="{9790247C-CFD5-4668-AC14-AF7EDA13B4B7}" dt="2020-09-02T07:47:50.798" v="203" actId="20577"/>
          <ac:spMkLst>
            <pc:docMk/>
            <pc:sldMk cId="2619900379" sldId="268"/>
            <ac:spMk id="2" creationId="{00000000-0000-0000-0000-000000000000}"/>
          </ac:spMkLst>
        </pc:spChg>
      </pc:sldChg>
      <pc:sldChg chg="modSp">
        <pc:chgData name="Van Hecke Lisa" userId="d1b3d0aa-ac5e-49ee-9dcc-9507e372d75c" providerId="ADAL" clId="{9790247C-CFD5-4668-AC14-AF7EDA13B4B7}" dt="2020-09-02T07:52:47.293" v="373" actId="14100"/>
        <pc:sldMkLst>
          <pc:docMk/>
          <pc:sldMk cId="3865658885" sldId="295"/>
        </pc:sldMkLst>
        <pc:spChg chg="mod">
          <ac:chgData name="Van Hecke Lisa" userId="d1b3d0aa-ac5e-49ee-9dcc-9507e372d75c" providerId="ADAL" clId="{9790247C-CFD5-4668-AC14-AF7EDA13B4B7}" dt="2020-09-02T07:48:35.991" v="263" actId="20577"/>
          <ac:spMkLst>
            <pc:docMk/>
            <pc:sldMk cId="3865658885" sldId="295"/>
            <ac:spMk id="2" creationId="{00000000-0000-0000-0000-000000000000}"/>
          </ac:spMkLst>
        </pc:spChg>
        <pc:spChg chg="mod">
          <ac:chgData name="Van Hecke Lisa" userId="d1b3d0aa-ac5e-49ee-9dcc-9507e372d75c" providerId="ADAL" clId="{9790247C-CFD5-4668-AC14-AF7EDA13B4B7}" dt="2020-09-02T07:52:47.293" v="373" actId="14100"/>
          <ac:spMkLst>
            <pc:docMk/>
            <pc:sldMk cId="3865658885" sldId="295"/>
            <ac:spMk id="3" creationId="{00000000-0000-0000-0000-000000000000}"/>
          </ac:spMkLst>
        </pc:spChg>
      </pc:sldChg>
      <pc:sldChg chg="modSp">
        <pc:chgData name="Van Hecke Lisa" userId="d1b3d0aa-ac5e-49ee-9dcc-9507e372d75c" providerId="ADAL" clId="{9790247C-CFD5-4668-AC14-AF7EDA13B4B7}" dt="2020-09-02T07:48:07.384" v="227" actId="20577"/>
        <pc:sldMkLst>
          <pc:docMk/>
          <pc:sldMk cId="1727747193" sldId="296"/>
        </pc:sldMkLst>
        <pc:spChg chg="mod">
          <ac:chgData name="Van Hecke Lisa" userId="d1b3d0aa-ac5e-49ee-9dcc-9507e372d75c" providerId="ADAL" clId="{9790247C-CFD5-4668-AC14-AF7EDA13B4B7}" dt="2020-09-02T07:48:07.384" v="227" actId="20577"/>
          <ac:spMkLst>
            <pc:docMk/>
            <pc:sldMk cId="1727747193" sldId="296"/>
            <ac:spMk id="2" creationId="{00000000-0000-0000-0000-000000000000}"/>
          </ac:spMkLst>
        </pc:spChg>
      </pc:sldChg>
      <pc:sldChg chg="modSp">
        <pc:chgData name="Van Hecke Lisa" userId="d1b3d0aa-ac5e-49ee-9dcc-9507e372d75c" providerId="ADAL" clId="{9790247C-CFD5-4668-AC14-AF7EDA13B4B7}" dt="2020-09-02T07:58:42.276" v="517" actId="20577"/>
        <pc:sldMkLst>
          <pc:docMk/>
          <pc:sldMk cId="1509345221" sldId="303"/>
        </pc:sldMkLst>
        <pc:spChg chg="mod">
          <ac:chgData name="Van Hecke Lisa" userId="d1b3d0aa-ac5e-49ee-9dcc-9507e372d75c" providerId="ADAL" clId="{9790247C-CFD5-4668-AC14-AF7EDA13B4B7}" dt="2020-09-02T07:58:42.276" v="517" actId="20577"/>
          <ac:spMkLst>
            <pc:docMk/>
            <pc:sldMk cId="1509345221" sldId="303"/>
            <ac:spMk id="3" creationId="{00000000-0000-0000-0000-000000000000}"/>
          </ac:spMkLst>
        </pc:spChg>
      </pc:sldChg>
      <pc:sldChg chg="modSp">
        <pc:chgData name="Van Hecke Lisa" userId="d1b3d0aa-ac5e-49ee-9dcc-9507e372d75c" providerId="ADAL" clId="{9790247C-CFD5-4668-AC14-AF7EDA13B4B7}" dt="2020-09-02T07:59:23.443" v="580" actId="20577"/>
        <pc:sldMkLst>
          <pc:docMk/>
          <pc:sldMk cId="1402720135" sldId="304"/>
        </pc:sldMkLst>
        <pc:spChg chg="mod">
          <ac:chgData name="Van Hecke Lisa" userId="d1b3d0aa-ac5e-49ee-9dcc-9507e372d75c" providerId="ADAL" clId="{9790247C-CFD5-4668-AC14-AF7EDA13B4B7}" dt="2020-09-02T07:59:23.443" v="580" actId="20577"/>
          <ac:spMkLst>
            <pc:docMk/>
            <pc:sldMk cId="1402720135" sldId="304"/>
            <ac:spMk id="3" creationId="{00000000-0000-0000-0000-000000000000}"/>
          </ac:spMkLst>
        </pc:spChg>
      </pc:sldChg>
      <pc:sldChg chg="modSp">
        <pc:chgData name="Van Hecke Lisa" userId="d1b3d0aa-ac5e-49ee-9dcc-9507e372d75c" providerId="ADAL" clId="{9790247C-CFD5-4668-AC14-AF7EDA13B4B7}" dt="2020-09-02T07:48:01.355" v="218" actId="20577"/>
        <pc:sldMkLst>
          <pc:docMk/>
          <pc:sldMk cId="1405978399" sldId="307"/>
        </pc:sldMkLst>
        <pc:spChg chg="mod">
          <ac:chgData name="Van Hecke Lisa" userId="d1b3d0aa-ac5e-49ee-9dcc-9507e372d75c" providerId="ADAL" clId="{9790247C-CFD5-4668-AC14-AF7EDA13B4B7}" dt="2020-09-02T07:48:01.355" v="218" actId="20577"/>
          <ac:spMkLst>
            <pc:docMk/>
            <pc:sldMk cId="1405978399" sldId="307"/>
            <ac:spMk id="2" creationId="{00000000-0000-0000-0000-000000000000}"/>
          </ac:spMkLst>
        </pc:spChg>
      </pc:sldChg>
      <pc:sldChg chg="modSp">
        <pc:chgData name="Van Hecke Lisa" userId="d1b3d0aa-ac5e-49ee-9dcc-9507e372d75c" providerId="ADAL" clId="{9790247C-CFD5-4668-AC14-AF7EDA13B4B7}" dt="2020-09-04T08:53:28.897" v="597" actId="20577"/>
        <pc:sldMkLst>
          <pc:docMk/>
          <pc:sldMk cId="4052153812" sldId="315"/>
        </pc:sldMkLst>
        <pc:spChg chg="mod">
          <ac:chgData name="Van Hecke Lisa" userId="d1b3d0aa-ac5e-49ee-9dcc-9507e372d75c" providerId="ADAL" clId="{9790247C-CFD5-4668-AC14-AF7EDA13B4B7}" dt="2020-09-04T08:53:28.897" v="597" actId="20577"/>
          <ac:spMkLst>
            <pc:docMk/>
            <pc:sldMk cId="4052153812" sldId="315"/>
            <ac:spMk id="3" creationId="{25D443D1-0010-422B-8311-BC845A41A95F}"/>
          </ac:spMkLst>
        </pc:spChg>
      </pc:sldChg>
      <pc:sldChg chg="modSp">
        <pc:chgData name="Van Hecke Lisa" userId="d1b3d0aa-ac5e-49ee-9dcc-9507e372d75c" providerId="ADAL" clId="{9790247C-CFD5-4668-AC14-AF7EDA13B4B7}" dt="2020-09-02T07:53:42.092" v="375" actId="20577"/>
        <pc:sldMkLst>
          <pc:docMk/>
          <pc:sldMk cId="2915460160" sldId="344"/>
        </pc:sldMkLst>
        <pc:spChg chg="mod">
          <ac:chgData name="Van Hecke Lisa" userId="d1b3d0aa-ac5e-49ee-9dcc-9507e372d75c" providerId="ADAL" clId="{9790247C-CFD5-4668-AC14-AF7EDA13B4B7}" dt="2020-09-02T07:48:14.069" v="236" actId="20577"/>
          <ac:spMkLst>
            <pc:docMk/>
            <pc:sldMk cId="2915460160" sldId="344"/>
            <ac:spMk id="2" creationId="{00000000-0000-0000-0000-000000000000}"/>
          </ac:spMkLst>
        </pc:spChg>
        <pc:spChg chg="mod">
          <ac:chgData name="Van Hecke Lisa" userId="d1b3d0aa-ac5e-49ee-9dcc-9507e372d75c" providerId="ADAL" clId="{9790247C-CFD5-4668-AC14-AF7EDA13B4B7}" dt="2020-09-02T07:53:42.092" v="375" actId="20577"/>
          <ac:spMkLst>
            <pc:docMk/>
            <pc:sldMk cId="2915460160" sldId="344"/>
            <ac:spMk id="3" creationId="{00000000-0000-0000-0000-000000000000}"/>
          </ac:spMkLst>
        </pc:spChg>
      </pc:sldChg>
      <pc:sldChg chg="modSp">
        <pc:chgData name="Van Hecke Lisa" userId="d1b3d0aa-ac5e-49ee-9dcc-9507e372d75c" providerId="ADAL" clId="{9790247C-CFD5-4668-AC14-AF7EDA13B4B7}" dt="2020-09-02T07:28:44.832" v="155" actId="6549"/>
        <pc:sldMkLst>
          <pc:docMk/>
          <pc:sldMk cId="4242546929" sldId="348"/>
        </pc:sldMkLst>
        <pc:spChg chg="mod">
          <ac:chgData name="Van Hecke Lisa" userId="d1b3d0aa-ac5e-49ee-9dcc-9507e372d75c" providerId="ADAL" clId="{9790247C-CFD5-4668-AC14-AF7EDA13B4B7}" dt="2020-09-02T07:23:13.242" v="108" actId="6549"/>
          <ac:spMkLst>
            <pc:docMk/>
            <pc:sldMk cId="4242546929" sldId="348"/>
            <ac:spMk id="2" creationId="{049EAEE1-EA26-4A8E-9053-08C0159A2747}"/>
          </ac:spMkLst>
        </pc:spChg>
        <pc:spChg chg="mod">
          <ac:chgData name="Van Hecke Lisa" userId="d1b3d0aa-ac5e-49ee-9dcc-9507e372d75c" providerId="ADAL" clId="{9790247C-CFD5-4668-AC14-AF7EDA13B4B7}" dt="2020-09-02T07:28:44.832" v="155" actId="6549"/>
          <ac:spMkLst>
            <pc:docMk/>
            <pc:sldMk cId="4242546929" sldId="348"/>
            <ac:spMk id="3" creationId="{69C21A1A-7024-47E9-88A8-604924A1BEE5}"/>
          </ac:spMkLst>
        </pc:spChg>
      </pc:sldChg>
      <pc:sldChg chg="modSp">
        <pc:chgData name="Van Hecke Lisa" userId="d1b3d0aa-ac5e-49ee-9dcc-9507e372d75c" providerId="ADAL" clId="{9790247C-CFD5-4668-AC14-AF7EDA13B4B7}" dt="2020-09-02T07:28:39.075" v="154" actId="14100"/>
        <pc:sldMkLst>
          <pc:docMk/>
          <pc:sldMk cId="1335375764" sldId="349"/>
        </pc:sldMkLst>
        <pc:spChg chg="mod">
          <ac:chgData name="Van Hecke Lisa" userId="d1b3d0aa-ac5e-49ee-9dcc-9507e372d75c" providerId="ADAL" clId="{9790247C-CFD5-4668-AC14-AF7EDA13B4B7}" dt="2020-09-02T07:28:39.075" v="154" actId="14100"/>
          <ac:spMkLst>
            <pc:docMk/>
            <pc:sldMk cId="1335375764" sldId="349"/>
            <ac:spMk id="3" creationId="{69C21A1A-7024-47E9-88A8-604924A1BEE5}"/>
          </ac:spMkLst>
        </pc:spChg>
      </pc:sldChg>
      <pc:sldChg chg="modSp">
        <pc:chgData name="Van Hecke Lisa" userId="d1b3d0aa-ac5e-49ee-9dcc-9507e372d75c" providerId="ADAL" clId="{9790247C-CFD5-4668-AC14-AF7EDA13B4B7}" dt="2020-09-02T07:47:20.883" v="167" actId="20577"/>
        <pc:sldMkLst>
          <pc:docMk/>
          <pc:sldMk cId="2609243925" sldId="359"/>
        </pc:sldMkLst>
        <pc:spChg chg="mod">
          <ac:chgData name="Van Hecke Lisa" userId="d1b3d0aa-ac5e-49ee-9dcc-9507e372d75c" providerId="ADAL" clId="{9790247C-CFD5-4668-AC14-AF7EDA13B4B7}" dt="2020-09-02T07:47:20.883" v="167" actId="20577"/>
          <ac:spMkLst>
            <pc:docMk/>
            <pc:sldMk cId="2609243925" sldId="359"/>
            <ac:spMk id="2" creationId="{00000000-0000-0000-0000-000000000000}"/>
          </ac:spMkLst>
        </pc:spChg>
      </pc:sldChg>
      <pc:sldChg chg="modSp">
        <pc:chgData name="Van Hecke Lisa" userId="d1b3d0aa-ac5e-49ee-9dcc-9507e372d75c" providerId="ADAL" clId="{9790247C-CFD5-4668-AC14-AF7EDA13B4B7}" dt="2020-09-02T07:48:26.513" v="254" actId="20577"/>
        <pc:sldMkLst>
          <pc:docMk/>
          <pc:sldMk cId="585646455" sldId="360"/>
        </pc:sldMkLst>
        <pc:spChg chg="mod">
          <ac:chgData name="Van Hecke Lisa" userId="d1b3d0aa-ac5e-49ee-9dcc-9507e372d75c" providerId="ADAL" clId="{9790247C-CFD5-4668-AC14-AF7EDA13B4B7}" dt="2020-09-02T07:48:26.513" v="254" actId="20577"/>
          <ac:spMkLst>
            <pc:docMk/>
            <pc:sldMk cId="585646455" sldId="360"/>
            <ac:spMk id="2" creationId="{00000000-0000-0000-0000-000000000000}"/>
          </ac:spMkLst>
        </pc:spChg>
      </pc:sldChg>
      <pc:sldChg chg="modSp">
        <pc:chgData name="Van Hecke Lisa" userId="d1b3d0aa-ac5e-49ee-9dcc-9507e372d75c" providerId="ADAL" clId="{9790247C-CFD5-4668-AC14-AF7EDA13B4B7}" dt="2020-09-02T07:53:24.845" v="374" actId="14100"/>
        <pc:sldMkLst>
          <pc:docMk/>
          <pc:sldMk cId="378950523" sldId="361"/>
        </pc:sldMkLst>
        <pc:spChg chg="mod">
          <ac:chgData name="Van Hecke Lisa" userId="d1b3d0aa-ac5e-49ee-9dcc-9507e372d75c" providerId="ADAL" clId="{9790247C-CFD5-4668-AC14-AF7EDA13B4B7}" dt="2020-09-02T07:48:20.013" v="245" actId="20577"/>
          <ac:spMkLst>
            <pc:docMk/>
            <pc:sldMk cId="378950523" sldId="361"/>
            <ac:spMk id="2" creationId="{00000000-0000-0000-0000-000000000000}"/>
          </ac:spMkLst>
        </pc:spChg>
        <pc:spChg chg="mod">
          <ac:chgData name="Van Hecke Lisa" userId="d1b3d0aa-ac5e-49ee-9dcc-9507e372d75c" providerId="ADAL" clId="{9790247C-CFD5-4668-AC14-AF7EDA13B4B7}" dt="2020-09-02T07:53:24.845" v="374" actId="14100"/>
          <ac:spMkLst>
            <pc:docMk/>
            <pc:sldMk cId="378950523" sldId="361"/>
            <ac:spMk id="3" creationId="{00000000-0000-0000-0000-000000000000}"/>
          </ac:spMkLst>
        </pc:spChg>
      </pc:sldChg>
      <pc:sldChg chg="modSp">
        <pc:chgData name="Van Hecke Lisa" userId="d1b3d0aa-ac5e-49ee-9dcc-9507e372d75c" providerId="ADAL" clId="{9790247C-CFD5-4668-AC14-AF7EDA13B4B7}" dt="2020-09-02T07:57:10.370" v="444" actId="14100"/>
        <pc:sldMkLst>
          <pc:docMk/>
          <pc:sldMk cId="3110345770" sldId="362"/>
        </pc:sldMkLst>
        <pc:spChg chg="mod">
          <ac:chgData name="Van Hecke Lisa" userId="d1b3d0aa-ac5e-49ee-9dcc-9507e372d75c" providerId="ADAL" clId="{9790247C-CFD5-4668-AC14-AF7EDA13B4B7}" dt="2020-09-02T07:57:10.370" v="444" actId="14100"/>
          <ac:spMkLst>
            <pc:docMk/>
            <pc:sldMk cId="3110345770" sldId="362"/>
            <ac:spMk id="3" creationId="{00000000-0000-0000-0000-000000000000}"/>
          </ac:spMkLst>
        </pc:spChg>
      </pc:sldChg>
      <pc:sldChg chg="del">
        <pc:chgData name="Van Hecke Lisa" userId="d1b3d0aa-ac5e-49ee-9dcc-9507e372d75c" providerId="ADAL" clId="{9790247C-CFD5-4668-AC14-AF7EDA13B4B7}" dt="2020-09-02T07:12:07.159" v="61" actId="2696"/>
        <pc:sldMkLst>
          <pc:docMk/>
          <pc:sldMk cId="143044417" sldId="363"/>
        </pc:sldMkLst>
      </pc:sldChg>
      <pc:sldChg chg="add ord">
        <pc:chgData name="Van Hecke Lisa" userId="d1b3d0aa-ac5e-49ee-9dcc-9507e372d75c" providerId="ADAL" clId="{9790247C-CFD5-4668-AC14-AF7EDA13B4B7}" dt="2020-09-02T07:10:21.338" v="54"/>
        <pc:sldMkLst>
          <pc:docMk/>
          <pc:sldMk cId="1283723487" sldId="365"/>
        </pc:sldMkLst>
      </pc:sldChg>
      <pc:sldChg chg="modSp">
        <pc:chgData name="Van Hecke Lisa" userId="d1b3d0aa-ac5e-49ee-9dcc-9507e372d75c" providerId="ADAL" clId="{9790247C-CFD5-4668-AC14-AF7EDA13B4B7}" dt="2020-09-02T07:45:46.938" v="157" actId="20577"/>
        <pc:sldMkLst>
          <pc:docMk/>
          <pc:sldMk cId="680904109" sldId="366"/>
        </pc:sldMkLst>
        <pc:spChg chg="mod">
          <ac:chgData name="Van Hecke Lisa" userId="d1b3d0aa-ac5e-49ee-9dcc-9507e372d75c" providerId="ADAL" clId="{9790247C-CFD5-4668-AC14-AF7EDA13B4B7}" dt="2020-09-02T07:45:46.938" v="157" actId="20577"/>
          <ac:spMkLst>
            <pc:docMk/>
            <pc:sldMk cId="680904109" sldId="366"/>
            <ac:spMk id="3" creationId="{00000000-0000-0000-0000-000000000000}"/>
          </ac:spMkLst>
        </pc:spChg>
      </pc:sldChg>
      <pc:sldChg chg="add ord">
        <pc:chgData name="Van Hecke Lisa" userId="d1b3d0aa-ac5e-49ee-9dcc-9507e372d75c" providerId="ADAL" clId="{9790247C-CFD5-4668-AC14-AF7EDA13B4B7}" dt="2020-09-02T07:07:58.854" v="42"/>
        <pc:sldMkLst>
          <pc:docMk/>
          <pc:sldMk cId="557291271" sldId="368"/>
        </pc:sldMkLst>
      </pc:sldChg>
      <pc:sldChg chg="modSp add">
        <pc:chgData name="Van Hecke Lisa" userId="d1b3d0aa-ac5e-49ee-9dcc-9507e372d75c" providerId="ADAL" clId="{9790247C-CFD5-4668-AC14-AF7EDA13B4B7}" dt="2020-09-02T07:05:02.161" v="27" actId="13926"/>
        <pc:sldMkLst>
          <pc:docMk/>
          <pc:sldMk cId="1978826522" sldId="370"/>
        </pc:sldMkLst>
        <pc:spChg chg="mod">
          <ac:chgData name="Van Hecke Lisa" userId="d1b3d0aa-ac5e-49ee-9dcc-9507e372d75c" providerId="ADAL" clId="{9790247C-CFD5-4668-AC14-AF7EDA13B4B7}" dt="2020-09-02T07:05:02.161" v="27" actId="13926"/>
          <ac:spMkLst>
            <pc:docMk/>
            <pc:sldMk cId="1978826522" sldId="370"/>
            <ac:spMk id="3" creationId="{00000000-0000-0000-0000-000000000000}"/>
          </ac:spMkLst>
        </pc:spChg>
      </pc:sldChg>
      <pc:sldChg chg="add del">
        <pc:chgData name="Van Hecke Lisa" userId="d1b3d0aa-ac5e-49ee-9dcc-9507e372d75c" providerId="ADAL" clId="{9790247C-CFD5-4668-AC14-AF7EDA13B4B7}" dt="2020-09-02T07:12:08.276" v="62" actId="2696"/>
        <pc:sldMkLst>
          <pc:docMk/>
          <pc:sldMk cId="3404677432" sldId="371"/>
        </pc:sldMkLst>
      </pc:sldChg>
      <pc:sldChg chg="add ord">
        <pc:chgData name="Van Hecke Lisa" userId="d1b3d0aa-ac5e-49ee-9dcc-9507e372d75c" providerId="ADAL" clId="{9790247C-CFD5-4668-AC14-AF7EDA13B4B7}" dt="2020-09-02T07:07:41.070" v="40"/>
        <pc:sldMkLst>
          <pc:docMk/>
          <pc:sldMk cId="2922043168" sldId="375"/>
        </pc:sldMkLst>
      </pc:sldChg>
      <pc:sldChg chg="add ord">
        <pc:chgData name="Van Hecke Lisa" userId="d1b3d0aa-ac5e-49ee-9dcc-9507e372d75c" providerId="ADAL" clId="{9790247C-CFD5-4668-AC14-AF7EDA13B4B7}" dt="2020-09-02T07:08:12.161" v="44"/>
        <pc:sldMkLst>
          <pc:docMk/>
          <pc:sldMk cId="1326363187" sldId="376"/>
        </pc:sldMkLst>
      </pc:sldChg>
      <pc:sldChg chg="add ord">
        <pc:chgData name="Van Hecke Lisa" userId="d1b3d0aa-ac5e-49ee-9dcc-9507e372d75c" providerId="ADAL" clId="{9790247C-CFD5-4668-AC14-AF7EDA13B4B7}" dt="2020-09-02T07:08:51.942" v="48"/>
        <pc:sldMkLst>
          <pc:docMk/>
          <pc:sldMk cId="3006610086" sldId="377"/>
        </pc:sldMkLst>
      </pc:sldChg>
      <pc:sldChg chg="add ord">
        <pc:chgData name="Van Hecke Lisa" userId="d1b3d0aa-ac5e-49ee-9dcc-9507e372d75c" providerId="ADAL" clId="{9790247C-CFD5-4668-AC14-AF7EDA13B4B7}" dt="2020-09-02T07:06:04.448" v="30"/>
        <pc:sldMkLst>
          <pc:docMk/>
          <pc:sldMk cId="0" sldId="551"/>
        </pc:sldMkLst>
      </pc:sldChg>
      <pc:sldChg chg="add ord">
        <pc:chgData name="Van Hecke Lisa" userId="d1b3d0aa-ac5e-49ee-9dcc-9507e372d75c" providerId="ADAL" clId="{9790247C-CFD5-4668-AC14-AF7EDA13B4B7}" dt="2020-09-02T07:06:19.122" v="32"/>
        <pc:sldMkLst>
          <pc:docMk/>
          <pc:sldMk cId="0" sldId="553"/>
        </pc:sldMkLst>
      </pc:sldChg>
      <pc:sldChg chg="add ord">
        <pc:chgData name="Van Hecke Lisa" userId="d1b3d0aa-ac5e-49ee-9dcc-9507e372d75c" providerId="ADAL" clId="{9790247C-CFD5-4668-AC14-AF7EDA13B4B7}" dt="2020-09-02T07:06:37.288" v="34"/>
        <pc:sldMkLst>
          <pc:docMk/>
          <pc:sldMk cId="2747626746" sldId="554"/>
        </pc:sldMkLst>
      </pc:sldChg>
      <pc:sldChg chg="add ord">
        <pc:chgData name="Van Hecke Lisa" userId="d1b3d0aa-ac5e-49ee-9dcc-9507e372d75c" providerId="ADAL" clId="{9790247C-CFD5-4668-AC14-AF7EDA13B4B7}" dt="2020-09-02T07:07:01.680" v="36"/>
        <pc:sldMkLst>
          <pc:docMk/>
          <pc:sldMk cId="2887955876" sldId="555"/>
        </pc:sldMkLst>
      </pc:sldChg>
      <pc:sldChg chg="add ord">
        <pc:chgData name="Van Hecke Lisa" userId="d1b3d0aa-ac5e-49ee-9dcc-9507e372d75c" providerId="ADAL" clId="{9790247C-CFD5-4668-AC14-AF7EDA13B4B7}" dt="2020-09-02T07:07:22.183" v="38"/>
        <pc:sldMkLst>
          <pc:docMk/>
          <pc:sldMk cId="759223111" sldId="556"/>
        </pc:sldMkLst>
      </pc:sldChg>
      <pc:sldChg chg="modSp add ord">
        <pc:chgData name="Van Hecke Lisa" userId="d1b3d0aa-ac5e-49ee-9dcc-9507e372d75c" providerId="ADAL" clId="{9790247C-CFD5-4668-AC14-AF7EDA13B4B7}" dt="2020-09-02T07:12:58.874" v="64" actId="14100"/>
        <pc:sldMkLst>
          <pc:docMk/>
          <pc:sldMk cId="1938627642" sldId="557"/>
        </pc:sldMkLst>
        <pc:spChg chg="mod">
          <ac:chgData name="Van Hecke Lisa" userId="d1b3d0aa-ac5e-49ee-9dcc-9507e372d75c" providerId="ADAL" clId="{9790247C-CFD5-4668-AC14-AF7EDA13B4B7}" dt="2020-09-02T07:12:58.874" v="64" actId="14100"/>
          <ac:spMkLst>
            <pc:docMk/>
            <pc:sldMk cId="1938627642" sldId="557"/>
            <ac:spMk id="3" creationId="{00000000-0000-0000-0000-000000000000}"/>
          </ac:spMkLst>
        </pc:spChg>
      </pc:sldChg>
      <pc:sldChg chg="add ord">
        <pc:chgData name="Van Hecke Lisa" userId="d1b3d0aa-ac5e-49ee-9dcc-9507e372d75c" providerId="ADAL" clId="{9790247C-CFD5-4668-AC14-AF7EDA13B4B7}" dt="2020-09-02T07:09:51.757" v="50"/>
        <pc:sldMkLst>
          <pc:docMk/>
          <pc:sldMk cId="4193467289" sldId="558"/>
        </pc:sldMkLst>
      </pc:sldChg>
      <pc:sldChg chg="add ord">
        <pc:chgData name="Van Hecke Lisa" userId="d1b3d0aa-ac5e-49ee-9dcc-9507e372d75c" providerId="ADAL" clId="{9790247C-CFD5-4668-AC14-AF7EDA13B4B7}" dt="2020-09-02T07:10:02.679" v="52"/>
        <pc:sldMkLst>
          <pc:docMk/>
          <pc:sldMk cId="2636200522" sldId="559"/>
        </pc:sldMkLst>
      </pc:sldChg>
      <pc:sldChg chg="add ord">
        <pc:chgData name="Van Hecke Lisa" userId="d1b3d0aa-ac5e-49ee-9dcc-9507e372d75c" providerId="ADAL" clId="{9790247C-CFD5-4668-AC14-AF7EDA13B4B7}" dt="2020-09-02T07:10:58.397" v="56"/>
        <pc:sldMkLst>
          <pc:docMk/>
          <pc:sldMk cId="183367921" sldId="560"/>
        </pc:sldMkLst>
      </pc:sldChg>
      <pc:sldChg chg="add ord">
        <pc:chgData name="Van Hecke Lisa" userId="d1b3d0aa-ac5e-49ee-9dcc-9507e372d75c" providerId="ADAL" clId="{9790247C-CFD5-4668-AC14-AF7EDA13B4B7}" dt="2020-09-02T07:11:10.619" v="58"/>
        <pc:sldMkLst>
          <pc:docMk/>
          <pc:sldMk cId="2645542846" sldId="561"/>
        </pc:sldMkLst>
      </pc:sldChg>
      <pc:sldChg chg="add ord">
        <pc:chgData name="Van Hecke Lisa" userId="d1b3d0aa-ac5e-49ee-9dcc-9507e372d75c" providerId="ADAL" clId="{9790247C-CFD5-4668-AC14-AF7EDA13B4B7}" dt="2020-09-02T07:11:26.432" v="60"/>
        <pc:sldMkLst>
          <pc:docMk/>
          <pc:sldMk cId="3909486452" sldId="562"/>
        </pc:sldMkLst>
      </pc:sldChg>
      <pc:sldChg chg="add del">
        <pc:chgData name="Van Hecke Lisa" userId="d1b3d0aa-ac5e-49ee-9dcc-9507e372d75c" providerId="ADAL" clId="{9790247C-CFD5-4668-AC14-AF7EDA13B4B7}" dt="2020-09-02T07:21:04.853" v="66" actId="2696"/>
        <pc:sldMkLst>
          <pc:docMk/>
          <pc:sldMk cId="3704321489" sldId="563"/>
        </pc:sldMkLst>
      </pc:sldChg>
    </pc:docChg>
  </pc:docChgLst>
  <pc:docChgLst>
    <pc:chgData name="Van Hecke Lisa" userId="d1b3d0aa-ac5e-49ee-9dcc-9507e372d75c" providerId="ADAL" clId="{4BCD1A1A-3D70-4449-BEF5-84E25C685B78}"/>
    <pc:docChg chg="undo custSel addSld delSld modSld">
      <pc:chgData name="Van Hecke Lisa" userId="d1b3d0aa-ac5e-49ee-9dcc-9507e372d75c" providerId="ADAL" clId="{4BCD1A1A-3D70-4449-BEF5-84E25C685B78}" dt="2020-09-01T10:04:10.702" v="3742" actId="14100"/>
      <pc:docMkLst>
        <pc:docMk/>
      </pc:docMkLst>
      <pc:sldChg chg="modSp">
        <pc:chgData name="Van Hecke Lisa" userId="d1b3d0aa-ac5e-49ee-9dcc-9507e372d75c" providerId="ADAL" clId="{4BCD1A1A-3D70-4449-BEF5-84E25C685B78}" dt="2020-08-31T15:00:42.771" v="3429" actId="14100"/>
        <pc:sldMkLst>
          <pc:docMk/>
          <pc:sldMk cId="2619900379" sldId="268"/>
        </pc:sldMkLst>
        <pc:spChg chg="mod">
          <ac:chgData name="Van Hecke Lisa" userId="d1b3d0aa-ac5e-49ee-9dcc-9507e372d75c" providerId="ADAL" clId="{4BCD1A1A-3D70-4449-BEF5-84E25C685B78}" dt="2020-08-31T15:00:42.771" v="3429" actId="14100"/>
          <ac:spMkLst>
            <pc:docMk/>
            <pc:sldMk cId="2619900379" sldId="268"/>
            <ac:spMk id="3" creationId="{00000000-0000-0000-0000-000000000000}"/>
          </ac:spMkLst>
        </pc:spChg>
      </pc:sldChg>
      <pc:sldChg chg="modSp">
        <pc:chgData name="Van Hecke Lisa" userId="d1b3d0aa-ac5e-49ee-9dcc-9507e372d75c" providerId="ADAL" clId="{4BCD1A1A-3D70-4449-BEF5-84E25C685B78}" dt="2020-08-31T14:21:26.222" v="3204" actId="20577"/>
        <pc:sldMkLst>
          <pc:docMk/>
          <pc:sldMk cId="2686697345" sldId="302"/>
        </pc:sldMkLst>
        <pc:spChg chg="mod">
          <ac:chgData name="Van Hecke Lisa" userId="d1b3d0aa-ac5e-49ee-9dcc-9507e372d75c" providerId="ADAL" clId="{4BCD1A1A-3D70-4449-BEF5-84E25C685B78}" dt="2020-08-31T14:21:26.222" v="3204" actId="20577"/>
          <ac:spMkLst>
            <pc:docMk/>
            <pc:sldMk cId="2686697345" sldId="302"/>
            <ac:spMk id="3" creationId="{00000000-0000-0000-0000-000000000000}"/>
          </ac:spMkLst>
        </pc:spChg>
      </pc:sldChg>
      <pc:sldChg chg="modSp">
        <pc:chgData name="Van Hecke Lisa" userId="d1b3d0aa-ac5e-49ee-9dcc-9507e372d75c" providerId="ADAL" clId="{4BCD1A1A-3D70-4449-BEF5-84E25C685B78}" dt="2020-08-31T14:30:02.433" v="3319" actId="14100"/>
        <pc:sldMkLst>
          <pc:docMk/>
          <pc:sldMk cId="1509345221" sldId="303"/>
        </pc:sldMkLst>
        <pc:spChg chg="mod">
          <ac:chgData name="Van Hecke Lisa" userId="d1b3d0aa-ac5e-49ee-9dcc-9507e372d75c" providerId="ADAL" clId="{4BCD1A1A-3D70-4449-BEF5-84E25C685B78}" dt="2020-08-31T14:30:02.433" v="3319" actId="14100"/>
          <ac:spMkLst>
            <pc:docMk/>
            <pc:sldMk cId="1509345221" sldId="303"/>
            <ac:spMk id="3" creationId="{00000000-0000-0000-0000-000000000000}"/>
          </ac:spMkLst>
        </pc:spChg>
      </pc:sldChg>
      <pc:sldChg chg="modSp">
        <pc:chgData name="Van Hecke Lisa" userId="d1b3d0aa-ac5e-49ee-9dcc-9507e372d75c" providerId="ADAL" clId="{4BCD1A1A-3D70-4449-BEF5-84E25C685B78}" dt="2020-08-31T14:38:24.114" v="3410" actId="14100"/>
        <pc:sldMkLst>
          <pc:docMk/>
          <pc:sldMk cId="4152428590" sldId="317"/>
        </pc:sldMkLst>
        <pc:spChg chg="mod">
          <ac:chgData name="Van Hecke Lisa" userId="d1b3d0aa-ac5e-49ee-9dcc-9507e372d75c" providerId="ADAL" clId="{4BCD1A1A-3D70-4449-BEF5-84E25C685B78}" dt="2020-08-31T14:38:24.114" v="3410" actId="14100"/>
          <ac:spMkLst>
            <pc:docMk/>
            <pc:sldMk cId="4152428590" sldId="317"/>
            <ac:spMk id="3" creationId="{00000000-0000-0000-0000-000000000000}"/>
          </ac:spMkLst>
        </pc:spChg>
      </pc:sldChg>
      <pc:sldChg chg="modSp">
        <pc:chgData name="Van Hecke Lisa" userId="d1b3d0aa-ac5e-49ee-9dcc-9507e372d75c" providerId="ADAL" clId="{4BCD1A1A-3D70-4449-BEF5-84E25C685B78}" dt="2020-08-31T09:28:30.536" v="1636" actId="20577"/>
        <pc:sldMkLst>
          <pc:docMk/>
          <pc:sldMk cId="3314881337" sldId="320"/>
        </pc:sldMkLst>
        <pc:spChg chg="mod">
          <ac:chgData name="Van Hecke Lisa" userId="d1b3d0aa-ac5e-49ee-9dcc-9507e372d75c" providerId="ADAL" clId="{4BCD1A1A-3D70-4449-BEF5-84E25C685B78}" dt="2020-08-31T09:28:30.536" v="1636" actId="20577"/>
          <ac:spMkLst>
            <pc:docMk/>
            <pc:sldMk cId="3314881337" sldId="320"/>
            <ac:spMk id="3" creationId="{00000000-0000-0000-0000-000000000000}"/>
          </ac:spMkLst>
        </pc:spChg>
      </pc:sldChg>
      <pc:sldChg chg="modSp">
        <pc:chgData name="Van Hecke Lisa" userId="d1b3d0aa-ac5e-49ee-9dcc-9507e372d75c" providerId="ADAL" clId="{4BCD1A1A-3D70-4449-BEF5-84E25C685B78}" dt="2020-08-31T15:12:03.206" v="3662" actId="6549"/>
        <pc:sldMkLst>
          <pc:docMk/>
          <pc:sldMk cId="2609441037" sldId="326"/>
        </pc:sldMkLst>
        <pc:spChg chg="mod">
          <ac:chgData name="Van Hecke Lisa" userId="d1b3d0aa-ac5e-49ee-9dcc-9507e372d75c" providerId="ADAL" clId="{4BCD1A1A-3D70-4449-BEF5-84E25C685B78}" dt="2020-08-31T15:12:03.206" v="3662" actId="6549"/>
          <ac:spMkLst>
            <pc:docMk/>
            <pc:sldMk cId="2609441037" sldId="326"/>
            <ac:spMk id="11" creationId="{9211BDA9-02B2-40D2-8C2F-CD7E04191D9E}"/>
          </ac:spMkLst>
        </pc:spChg>
      </pc:sldChg>
      <pc:sldChg chg="addSp modSp">
        <pc:chgData name="Van Hecke Lisa" userId="d1b3d0aa-ac5e-49ee-9dcc-9507e372d75c" providerId="ADAL" clId="{4BCD1A1A-3D70-4449-BEF5-84E25C685B78}" dt="2020-08-31T15:09:48.109" v="3583"/>
        <pc:sldMkLst>
          <pc:docMk/>
          <pc:sldMk cId="61969680" sldId="332"/>
        </pc:sldMkLst>
        <pc:spChg chg="add mod">
          <ac:chgData name="Van Hecke Lisa" userId="d1b3d0aa-ac5e-49ee-9dcc-9507e372d75c" providerId="ADAL" clId="{4BCD1A1A-3D70-4449-BEF5-84E25C685B78}" dt="2020-08-31T15:09:32.004" v="3580" actId="20577"/>
          <ac:spMkLst>
            <pc:docMk/>
            <pc:sldMk cId="61969680" sldId="332"/>
            <ac:spMk id="8" creationId="{E86558F4-D798-45C5-B776-30FA6A4D41C0}"/>
          </ac:spMkLst>
        </pc:spChg>
        <pc:spChg chg="mod">
          <ac:chgData name="Van Hecke Lisa" userId="d1b3d0aa-ac5e-49ee-9dcc-9507e372d75c" providerId="ADAL" clId="{4BCD1A1A-3D70-4449-BEF5-84E25C685B78}" dt="2020-08-31T15:08:59.429" v="3575" actId="1076"/>
          <ac:spMkLst>
            <pc:docMk/>
            <pc:sldMk cId="61969680" sldId="332"/>
            <ac:spMk id="9" creationId="{817C4BE6-B9BE-49AC-A446-556F5A875A3D}"/>
          </ac:spMkLst>
        </pc:spChg>
        <pc:spChg chg="mod">
          <ac:chgData name="Van Hecke Lisa" userId="d1b3d0aa-ac5e-49ee-9dcc-9507e372d75c" providerId="ADAL" clId="{4BCD1A1A-3D70-4449-BEF5-84E25C685B78}" dt="2020-08-31T15:09:48.109" v="3583"/>
          <ac:spMkLst>
            <pc:docMk/>
            <pc:sldMk cId="61969680" sldId="332"/>
            <ac:spMk id="11" creationId="{1BA706EA-D0E9-4BB3-A307-2982BFA84D08}"/>
          </ac:spMkLst>
        </pc:spChg>
      </pc:sldChg>
      <pc:sldChg chg="modSp">
        <pc:chgData name="Van Hecke Lisa" userId="d1b3d0aa-ac5e-49ee-9dcc-9507e372d75c" providerId="ADAL" clId="{4BCD1A1A-3D70-4449-BEF5-84E25C685B78}" dt="2020-08-31T15:07:49.217" v="3570" actId="20577"/>
        <pc:sldMkLst>
          <pc:docMk/>
          <pc:sldMk cId="2560184157" sldId="333"/>
        </pc:sldMkLst>
        <pc:spChg chg="mod">
          <ac:chgData name="Van Hecke Lisa" userId="d1b3d0aa-ac5e-49ee-9dcc-9507e372d75c" providerId="ADAL" clId="{4BCD1A1A-3D70-4449-BEF5-84E25C685B78}" dt="2020-08-31T15:07:49.217" v="3570" actId="20577"/>
          <ac:spMkLst>
            <pc:docMk/>
            <pc:sldMk cId="2560184157" sldId="333"/>
            <ac:spMk id="13" creationId="{273BE1CB-3054-4188-8A4F-C619E413D068}"/>
          </ac:spMkLst>
        </pc:spChg>
      </pc:sldChg>
      <pc:sldChg chg="modSp">
        <pc:chgData name="Van Hecke Lisa" userId="d1b3d0aa-ac5e-49ee-9dcc-9507e372d75c" providerId="ADAL" clId="{4BCD1A1A-3D70-4449-BEF5-84E25C685B78}" dt="2020-08-31T14:39:35.518" v="3411" actId="20577"/>
        <pc:sldMkLst>
          <pc:docMk/>
          <pc:sldMk cId="702893229" sldId="334"/>
        </pc:sldMkLst>
        <pc:spChg chg="mod">
          <ac:chgData name="Van Hecke Lisa" userId="d1b3d0aa-ac5e-49ee-9dcc-9507e372d75c" providerId="ADAL" clId="{4BCD1A1A-3D70-4449-BEF5-84E25C685B78}" dt="2020-08-31T14:39:35.518" v="3411" actId="20577"/>
          <ac:spMkLst>
            <pc:docMk/>
            <pc:sldMk cId="702893229" sldId="334"/>
            <ac:spMk id="3" creationId="{00000000-0000-0000-0000-000000000000}"/>
          </ac:spMkLst>
        </pc:spChg>
      </pc:sldChg>
      <pc:sldChg chg="addSp delSp modSp">
        <pc:chgData name="Van Hecke Lisa" userId="d1b3d0aa-ac5e-49ee-9dcc-9507e372d75c" providerId="ADAL" clId="{4BCD1A1A-3D70-4449-BEF5-84E25C685B78}" dt="2020-08-31T13:44:55.013" v="1742" actId="14100"/>
        <pc:sldMkLst>
          <pc:docMk/>
          <pc:sldMk cId="2353708469" sldId="340"/>
        </pc:sldMkLst>
        <pc:spChg chg="mod">
          <ac:chgData name="Van Hecke Lisa" userId="d1b3d0aa-ac5e-49ee-9dcc-9507e372d75c" providerId="ADAL" clId="{4BCD1A1A-3D70-4449-BEF5-84E25C685B78}" dt="2020-08-31T13:44:55.013" v="1742" actId="14100"/>
          <ac:spMkLst>
            <pc:docMk/>
            <pc:sldMk cId="2353708469" sldId="340"/>
            <ac:spMk id="3" creationId="{2639A78A-2DCF-4C8A-B54D-44E53A7CEE66}"/>
          </ac:spMkLst>
        </pc:spChg>
        <pc:spChg chg="del mod">
          <ac:chgData name="Van Hecke Lisa" userId="d1b3d0aa-ac5e-49ee-9dcc-9507e372d75c" providerId="ADAL" clId="{4BCD1A1A-3D70-4449-BEF5-84E25C685B78}" dt="2020-08-31T08:49:31.138" v="1444" actId="478"/>
          <ac:spMkLst>
            <pc:docMk/>
            <pc:sldMk cId="2353708469" sldId="340"/>
            <ac:spMk id="5" creationId="{26CDDD45-D65D-4218-A8B1-8D2E4E32B1E7}"/>
          </ac:spMkLst>
        </pc:spChg>
        <pc:spChg chg="del mod">
          <ac:chgData name="Van Hecke Lisa" userId="d1b3d0aa-ac5e-49ee-9dcc-9507e372d75c" providerId="ADAL" clId="{4BCD1A1A-3D70-4449-BEF5-84E25C685B78}" dt="2020-08-31T13:42:48.539" v="1644" actId="478"/>
          <ac:spMkLst>
            <pc:docMk/>
            <pc:sldMk cId="2353708469" sldId="340"/>
            <ac:spMk id="7" creationId="{3158EA97-7960-4E18-9813-DEF93C4BA076}"/>
          </ac:spMkLst>
        </pc:spChg>
        <pc:spChg chg="del">
          <ac:chgData name="Van Hecke Lisa" userId="d1b3d0aa-ac5e-49ee-9dcc-9507e372d75c" providerId="ADAL" clId="{4BCD1A1A-3D70-4449-BEF5-84E25C685B78}" dt="2020-08-31T08:49:48.370" v="1449" actId="478"/>
          <ac:spMkLst>
            <pc:docMk/>
            <pc:sldMk cId="2353708469" sldId="340"/>
            <ac:spMk id="9" creationId="{8BE7E343-8D23-4336-8090-8DB8A1A0DDCB}"/>
          </ac:spMkLst>
        </pc:spChg>
        <pc:picChg chg="del">
          <ac:chgData name="Van Hecke Lisa" userId="d1b3d0aa-ac5e-49ee-9dcc-9507e372d75c" providerId="ADAL" clId="{4BCD1A1A-3D70-4449-BEF5-84E25C685B78}" dt="2020-08-31T08:49:03.013" v="1437" actId="478"/>
          <ac:picMkLst>
            <pc:docMk/>
            <pc:sldMk cId="2353708469" sldId="340"/>
            <ac:picMk id="4" creationId="{06ACC222-6123-4BBB-90D5-13566308F9C0}"/>
          </ac:picMkLst>
        </pc:picChg>
        <pc:picChg chg="add mod">
          <ac:chgData name="Van Hecke Lisa" userId="d1b3d0aa-ac5e-49ee-9dcc-9507e372d75c" providerId="ADAL" clId="{4BCD1A1A-3D70-4449-BEF5-84E25C685B78}" dt="2020-08-31T13:43:59.932" v="1646" actId="14100"/>
          <ac:picMkLst>
            <pc:docMk/>
            <pc:sldMk cId="2353708469" sldId="340"/>
            <ac:picMk id="5" creationId="{8C823615-2171-4A75-8750-1229896835DC}"/>
          </ac:picMkLst>
        </pc:picChg>
        <pc:picChg chg="del mod">
          <ac:chgData name="Van Hecke Lisa" userId="d1b3d0aa-ac5e-49ee-9dcc-9507e372d75c" providerId="ADAL" clId="{4BCD1A1A-3D70-4449-BEF5-84E25C685B78}" dt="2020-08-31T13:36:42.527" v="1642" actId="478"/>
          <ac:picMkLst>
            <pc:docMk/>
            <pc:sldMk cId="2353708469" sldId="340"/>
            <ac:picMk id="6" creationId="{E3E9E01B-9696-4A6F-B0BA-08E54700868F}"/>
          </ac:picMkLst>
        </pc:picChg>
        <pc:picChg chg="del">
          <ac:chgData name="Van Hecke Lisa" userId="d1b3d0aa-ac5e-49ee-9dcc-9507e372d75c" providerId="ADAL" clId="{4BCD1A1A-3D70-4449-BEF5-84E25C685B78}" dt="2020-08-31T08:49:45.102" v="1448" actId="478"/>
          <ac:picMkLst>
            <pc:docMk/>
            <pc:sldMk cId="2353708469" sldId="340"/>
            <ac:picMk id="8" creationId="{20063996-44E5-48B4-920D-F7B731E6ED4C}"/>
          </ac:picMkLst>
        </pc:picChg>
      </pc:sldChg>
      <pc:sldChg chg="modSp modNotesTx">
        <pc:chgData name="Van Hecke Lisa" userId="d1b3d0aa-ac5e-49ee-9dcc-9507e372d75c" providerId="ADAL" clId="{4BCD1A1A-3D70-4449-BEF5-84E25C685B78}" dt="2020-09-01T09:47:08.332" v="3700" actId="20577"/>
        <pc:sldMkLst>
          <pc:docMk/>
          <pc:sldMk cId="1527690717" sldId="343"/>
        </pc:sldMkLst>
        <pc:spChg chg="mod">
          <ac:chgData name="Van Hecke Lisa" userId="d1b3d0aa-ac5e-49ee-9dcc-9507e372d75c" providerId="ADAL" clId="{4BCD1A1A-3D70-4449-BEF5-84E25C685B78}" dt="2020-09-01T09:47:08.332" v="3700" actId="20577"/>
          <ac:spMkLst>
            <pc:docMk/>
            <pc:sldMk cId="1527690717" sldId="343"/>
            <ac:spMk id="3" creationId="{69C21A1A-7024-47E9-88A8-604924A1BEE5}"/>
          </ac:spMkLst>
        </pc:spChg>
      </pc:sldChg>
      <pc:sldChg chg="modSp">
        <pc:chgData name="Van Hecke Lisa" userId="d1b3d0aa-ac5e-49ee-9dcc-9507e372d75c" providerId="ADAL" clId="{4BCD1A1A-3D70-4449-BEF5-84E25C685B78}" dt="2020-08-28T12:46:11.496" v="708" actId="20577"/>
        <pc:sldMkLst>
          <pc:docMk/>
          <pc:sldMk cId="113073160" sldId="346"/>
        </pc:sldMkLst>
        <pc:spChg chg="mod">
          <ac:chgData name="Van Hecke Lisa" userId="d1b3d0aa-ac5e-49ee-9dcc-9507e372d75c" providerId="ADAL" clId="{4BCD1A1A-3D70-4449-BEF5-84E25C685B78}" dt="2020-08-28T12:46:11.496" v="708" actId="20577"/>
          <ac:spMkLst>
            <pc:docMk/>
            <pc:sldMk cId="113073160" sldId="346"/>
            <ac:spMk id="3" creationId="{00000000-0000-0000-0000-000000000000}"/>
          </ac:spMkLst>
        </pc:spChg>
      </pc:sldChg>
      <pc:sldChg chg="modSp">
        <pc:chgData name="Van Hecke Lisa" userId="d1b3d0aa-ac5e-49ee-9dcc-9507e372d75c" providerId="ADAL" clId="{4BCD1A1A-3D70-4449-BEF5-84E25C685B78}" dt="2020-08-31T14:33:57.780" v="3409" actId="20577"/>
        <pc:sldMkLst>
          <pc:docMk/>
          <pc:sldMk cId="4242546929" sldId="348"/>
        </pc:sldMkLst>
        <pc:spChg chg="mod">
          <ac:chgData name="Van Hecke Lisa" userId="d1b3d0aa-ac5e-49ee-9dcc-9507e372d75c" providerId="ADAL" clId="{4BCD1A1A-3D70-4449-BEF5-84E25C685B78}" dt="2020-08-31T14:33:57.780" v="3409" actId="20577"/>
          <ac:spMkLst>
            <pc:docMk/>
            <pc:sldMk cId="4242546929" sldId="348"/>
            <ac:spMk id="3" creationId="{69C21A1A-7024-47E9-88A8-604924A1BEE5}"/>
          </ac:spMkLst>
        </pc:spChg>
      </pc:sldChg>
      <pc:sldChg chg="modSp">
        <pc:chgData name="Van Hecke Lisa" userId="d1b3d0aa-ac5e-49ee-9dcc-9507e372d75c" providerId="ADAL" clId="{4BCD1A1A-3D70-4449-BEF5-84E25C685B78}" dt="2020-09-01T09:49:27.238" v="3705" actId="20577"/>
        <pc:sldMkLst>
          <pc:docMk/>
          <pc:sldMk cId="1335375764" sldId="349"/>
        </pc:sldMkLst>
        <pc:spChg chg="mod">
          <ac:chgData name="Van Hecke Lisa" userId="d1b3d0aa-ac5e-49ee-9dcc-9507e372d75c" providerId="ADAL" clId="{4BCD1A1A-3D70-4449-BEF5-84E25C685B78}" dt="2020-09-01T09:49:27.238" v="3705" actId="20577"/>
          <ac:spMkLst>
            <pc:docMk/>
            <pc:sldMk cId="1335375764" sldId="349"/>
            <ac:spMk id="3" creationId="{69C21A1A-7024-47E9-88A8-604924A1BEE5}"/>
          </ac:spMkLst>
        </pc:spChg>
      </pc:sldChg>
      <pc:sldChg chg="modSp">
        <pc:chgData name="Van Hecke Lisa" userId="d1b3d0aa-ac5e-49ee-9dcc-9507e372d75c" providerId="ADAL" clId="{4BCD1A1A-3D70-4449-BEF5-84E25C685B78}" dt="2020-09-01T10:04:10.702" v="3742" actId="14100"/>
        <pc:sldMkLst>
          <pc:docMk/>
          <pc:sldMk cId="3849321106" sldId="351"/>
        </pc:sldMkLst>
        <pc:spChg chg="mod">
          <ac:chgData name="Van Hecke Lisa" userId="d1b3d0aa-ac5e-49ee-9dcc-9507e372d75c" providerId="ADAL" clId="{4BCD1A1A-3D70-4449-BEF5-84E25C685B78}" dt="2020-09-01T10:04:10.702" v="3742" actId="14100"/>
          <ac:spMkLst>
            <pc:docMk/>
            <pc:sldMk cId="3849321106" sldId="351"/>
            <ac:spMk id="3" creationId="{00000000-0000-0000-0000-000000000000}"/>
          </ac:spMkLst>
        </pc:spChg>
      </pc:sldChg>
      <pc:sldChg chg="modSp">
        <pc:chgData name="Van Hecke Lisa" userId="d1b3d0aa-ac5e-49ee-9dcc-9507e372d75c" providerId="ADAL" clId="{4BCD1A1A-3D70-4449-BEF5-84E25C685B78}" dt="2020-08-31T14:08:08.813" v="2808" actId="20577"/>
        <pc:sldMkLst>
          <pc:docMk/>
          <pc:sldMk cId="4076101186" sldId="352"/>
        </pc:sldMkLst>
        <pc:spChg chg="mod">
          <ac:chgData name="Van Hecke Lisa" userId="d1b3d0aa-ac5e-49ee-9dcc-9507e372d75c" providerId="ADAL" clId="{4BCD1A1A-3D70-4449-BEF5-84E25C685B78}" dt="2020-08-31T14:08:08.813" v="2808" actId="20577"/>
          <ac:spMkLst>
            <pc:docMk/>
            <pc:sldMk cId="4076101186" sldId="352"/>
            <ac:spMk id="3" creationId="{00000000-0000-0000-0000-000000000000}"/>
          </ac:spMkLst>
        </pc:spChg>
      </pc:sldChg>
      <pc:sldChg chg="modSp">
        <pc:chgData name="Van Hecke Lisa" userId="d1b3d0aa-ac5e-49ee-9dcc-9507e372d75c" providerId="ADAL" clId="{4BCD1A1A-3D70-4449-BEF5-84E25C685B78}" dt="2020-08-31T15:08:07.861" v="3571"/>
        <pc:sldMkLst>
          <pc:docMk/>
          <pc:sldMk cId="3408558937" sldId="353"/>
        </pc:sldMkLst>
        <pc:spChg chg="mod">
          <ac:chgData name="Van Hecke Lisa" userId="d1b3d0aa-ac5e-49ee-9dcc-9507e372d75c" providerId="ADAL" clId="{4BCD1A1A-3D70-4449-BEF5-84E25C685B78}" dt="2020-08-31T15:08:07.861" v="3571"/>
          <ac:spMkLst>
            <pc:docMk/>
            <pc:sldMk cId="3408558937" sldId="353"/>
            <ac:spMk id="13" creationId="{273BE1CB-3054-4188-8A4F-C619E413D068}"/>
          </ac:spMkLst>
        </pc:spChg>
      </pc:sldChg>
      <pc:sldChg chg="modSp">
        <pc:chgData name="Van Hecke Lisa" userId="d1b3d0aa-ac5e-49ee-9dcc-9507e372d75c" providerId="ADAL" clId="{4BCD1A1A-3D70-4449-BEF5-84E25C685B78}" dt="2020-08-31T15:08:13.557" v="3572"/>
        <pc:sldMkLst>
          <pc:docMk/>
          <pc:sldMk cId="1314708750" sldId="354"/>
        </pc:sldMkLst>
        <pc:spChg chg="mod">
          <ac:chgData name="Van Hecke Lisa" userId="d1b3d0aa-ac5e-49ee-9dcc-9507e372d75c" providerId="ADAL" clId="{4BCD1A1A-3D70-4449-BEF5-84E25C685B78}" dt="2020-08-31T15:08:13.557" v="3572"/>
          <ac:spMkLst>
            <pc:docMk/>
            <pc:sldMk cId="1314708750" sldId="354"/>
            <ac:spMk id="13" creationId="{273BE1CB-3054-4188-8A4F-C619E413D068}"/>
          </ac:spMkLst>
        </pc:spChg>
      </pc:sldChg>
      <pc:sldChg chg="modSp">
        <pc:chgData name="Van Hecke Lisa" userId="d1b3d0aa-ac5e-49ee-9dcc-9507e372d75c" providerId="ADAL" clId="{4BCD1A1A-3D70-4449-BEF5-84E25C685B78}" dt="2020-08-31T15:08:28.381" v="3573"/>
        <pc:sldMkLst>
          <pc:docMk/>
          <pc:sldMk cId="3774772285" sldId="355"/>
        </pc:sldMkLst>
        <pc:spChg chg="mod">
          <ac:chgData name="Van Hecke Lisa" userId="d1b3d0aa-ac5e-49ee-9dcc-9507e372d75c" providerId="ADAL" clId="{4BCD1A1A-3D70-4449-BEF5-84E25C685B78}" dt="2020-08-31T15:08:28.381" v="3573"/>
          <ac:spMkLst>
            <pc:docMk/>
            <pc:sldMk cId="3774772285" sldId="355"/>
            <ac:spMk id="13" creationId="{273BE1CB-3054-4188-8A4F-C619E413D068}"/>
          </ac:spMkLst>
        </pc:spChg>
      </pc:sldChg>
      <pc:sldChg chg="modSp">
        <pc:chgData name="Van Hecke Lisa" userId="d1b3d0aa-ac5e-49ee-9dcc-9507e372d75c" providerId="ADAL" clId="{4BCD1A1A-3D70-4449-BEF5-84E25C685B78}" dt="2020-08-31T15:08:39.629" v="3574"/>
        <pc:sldMkLst>
          <pc:docMk/>
          <pc:sldMk cId="3753152009" sldId="357"/>
        </pc:sldMkLst>
        <pc:spChg chg="mod">
          <ac:chgData name="Van Hecke Lisa" userId="d1b3d0aa-ac5e-49ee-9dcc-9507e372d75c" providerId="ADAL" clId="{4BCD1A1A-3D70-4449-BEF5-84E25C685B78}" dt="2020-08-31T15:08:39.629" v="3574"/>
          <ac:spMkLst>
            <pc:docMk/>
            <pc:sldMk cId="3753152009" sldId="357"/>
            <ac:spMk id="13" creationId="{273BE1CB-3054-4188-8A4F-C619E413D068}"/>
          </ac:spMkLst>
        </pc:spChg>
      </pc:sldChg>
      <pc:sldChg chg="modSp">
        <pc:chgData name="Van Hecke Lisa" userId="d1b3d0aa-ac5e-49ee-9dcc-9507e372d75c" providerId="ADAL" clId="{4BCD1A1A-3D70-4449-BEF5-84E25C685B78}" dt="2020-08-31T15:07:12.279" v="3547" actId="20577"/>
        <pc:sldMkLst>
          <pc:docMk/>
          <pc:sldMk cId="2345437628" sldId="358"/>
        </pc:sldMkLst>
        <pc:spChg chg="mod">
          <ac:chgData name="Van Hecke Lisa" userId="d1b3d0aa-ac5e-49ee-9dcc-9507e372d75c" providerId="ADAL" clId="{4BCD1A1A-3D70-4449-BEF5-84E25C685B78}" dt="2020-08-31T15:07:12.279" v="3547" actId="20577"/>
          <ac:spMkLst>
            <pc:docMk/>
            <pc:sldMk cId="2345437628" sldId="358"/>
            <ac:spMk id="13" creationId="{273BE1CB-3054-4188-8A4F-C619E413D068}"/>
          </ac:spMkLst>
        </pc:spChg>
      </pc:sldChg>
      <pc:sldChg chg="modSp">
        <pc:chgData name="Van Hecke Lisa" userId="d1b3d0aa-ac5e-49ee-9dcc-9507e372d75c" providerId="ADAL" clId="{4BCD1A1A-3D70-4449-BEF5-84E25C685B78}" dt="2020-08-31T14:56:43.140" v="3428" actId="20577"/>
        <pc:sldMkLst>
          <pc:docMk/>
          <pc:sldMk cId="378950523" sldId="361"/>
        </pc:sldMkLst>
        <pc:spChg chg="mod">
          <ac:chgData name="Van Hecke Lisa" userId="d1b3d0aa-ac5e-49ee-9dcc-9507e372d75c" providerId="ADAL" clId="{4BCD1A1A-3D70-4449-BEF5-84E25C685B78}" dt="2020-08-31T14:56:43.140" v="3428" actId="20577"/>
          <ac:spMkLst>
            <pc:docMk/>
            <pc:sldMk cId="378950523" sldId="361"/>
            <ac:spMk id="3" creationId="{00000000-0000-0000-0000-000000000000}"/>
          </ac:spMkLst>
        </pc:spChg>
      </pc:sldChg>
      <pc:sldChg chg="modSp">
        <pc:chgData name="Van Hecke Lisa" userId="d1b3d0aa-ac5e-49ee-9dcc-9507e372d75c" providerId="ADAL" clId="{4BCD1A1A-3D70-4449-BEF5-84E25C685B78}" dt="2020-08-31T14:28:13.492" v="3282" actId="20577"/>
        <pc:sldMkLst>
          <pc:docMk/>
          <pc:sldMk cId="3110345770" sldId="362"/>
        </pc:sldMkLst>
        <pc:spChg chg="mod">
          <ac:chgData name="Van Hecke Lisa" userId="d1b3d0aa-ac5e-49ee-9dcc-9507e372d75c" providerId="ADAL" clId="{4BCD1A1A-3D70-4449-BEF5-84E25C685B78}" dt="2020-08-31T14:28:13.492" v="3282" actId="20577"/>
          <ac:spMkLst>
            <pc:docMk/>
            <pc:sldMk cId="3110345770" sldId="362"/>
            <ac:spMk id="3" creationId="{00000000-0000-0000-0000-000000000000}"/>
          </ac:spMkLst>
        </pc:spChg>
      </pc:sldChg>
      <pc:sldChg chg="modSp add">
        <pc:chgData name="Van Hecke Lisa" userId="d1b3d0aa-ac5e-49ee-9dcc-9507e372d75c" providerId="ADAL" clId="{4BCD1A1A-3D70-4449-BEF5-84E25C685B78}" dt="2020-08-28T12:46:26.057" v="709" actId="14100"/>
        <pc:sldMkLst>
          <pc:docMk/>
          <pc:sldMk cId="2203037553" sldId="364"/>
        </pc:sldMkLst>
        <pc:spChg chg="mod">
          <ac:chgData name="Van Hecke Lisa" userId="d1b3d0aa-ac5e-49ee-9dcc-9507e372d75c" providerId="ADAL" clId="{4BCD1A1A-3D70-4449-BEF5-84E25C685B78}" dt="2020-08-28T12:22:08.535" v="18" actId="20577"/>
          <ac:spMkLst>
            <pc:docMk/>
            <pc:sldMk cId="2203037553" sldId="364"/>
            <ac:spMk id="2" creationId="{00000000-0000-0000-0000-000000000000}"/>
          </ac:spMkLst>
        </pc:spChg>
        <pc:spChg chg="mod">
          <ac:chgData name="Van Hecke Lisa" userId="d1b3d0aa-ac5e-49ee-9dcc-9507e372d75c" providerId="ADAL" clId="{4BCD1A1A-3D70-4449-BEF5-84E25C685B78}" dt="2020-08-28T12:46:26.057" v="709" actId="14100"/>
          <ac:spMkLst>
            <pc:docMk/>
            <pc:sldMk cId="2203037553" sldId="364"/>
            <ac:spMk id="3" creationId="{00000000-0000-0000-0000-000000000000}"/>
          </ac:spMkLst>
        </pc:spChg>
      </pc:sldChg>
      <pc:sldChg chg="modSp add del">
        <pc:chgData name="Van Hecke Lisa" userId="d1b3d0aa-ac5e-49ee-9dcc-9507e372d75c" providerId="ADAL" clId="{4BCD1A1A-3D70-4449-BEF5-84E25C685B78}" dt="2020-08-28T12:48:40.536" v="942" actId="2696"/>
        <pc:sldMkLst>
          <pc:docMk/>
          <pc:sldMk cId="682793056" sldId="365"/>
        </pc:sldMkLst>
        <pc:spChg chg="mod">
          <ac:chgData name="Van Hecke Lisa" userId="d1b3d0aa-ac5e-49ee-9dcc-9507e372d75c" providerId="ADAL" clId="{4BCD1A1A-3D70-4449-BEF5-84E25C685B78}" dt="2020-08-28T12:47:21.368" v="868" actId="20577"/>
          <ac:spMkLst>
            <pc:docMk/>
            <pc:sldMk cId="682793056" sldId="365"/>
            <ac:spMk id="2" creationId="{B3404F4C-EC0F-43A6-8D93-7B2B0206B52A}"/>
          </ac:spMkLst>
        </pc:spChg>
        <pc:spChg chg="mod">
          <ac:chgData name="Van Hecke Lisa" userId="d1b3d0aa-ac5e-49ee-9dcc-9507e372d75c" providerId="ADAL" clId="{4BCD1A1A-3D70-4449-BEF5-84E25C685B78}" dt="2020-08-28T12:48:32.629" v="940" actId="20577"/>
          <ac:spMkLst>
            <pc:docMk/>
            <pc:sldMk cId="682793056" sldId="365"/>
            <ac:spMk id="3" creationId="{CD651C43-32A2-4EE3-8661-6A773B48BF44}"/>
          </ac:spMkLst>
        </pc:spChg>
      </pc:sldChg>
      <pc:sldChg chg="modSp add del">
        <pc:chgData name="Van Hecke Lisa" userId="d1b3d0aa-ac5e-49ee-9dcc-9507e372d75c" providerId="ADAL" clId="{4BCD1A1A-3D70-4449-BEF5-84E25C685B78}" dt="2020-08-28T12:30:34.330" v="704" actId="2696"/>
        <pc:sldMkLst>
          <pc:docMk/>
          <pc:sldMk cId="3128907380" sldId="365"/>
        </pc:sldMkLst>
        <pc:spChg chg="mod">
          <ac:chgData name="Van Hecke Lisa" userId="d1b3d0aa-ac5e-49ee-9dcc-9507e372d75c" providerId="ADAL" clId="{4BCD1A1A-3D70-4449-BEF5-84E25C685B78}" dt="2020-08-28T12:30:15.316" v="698"/>
          <ac:spMkLst>
            <pc:docMk/>
            <pc:sldMk cId="3128907380" sldId="365"/>
            <ac:spMk id="3" creationId="{00000000-0000-0000-0000-000000000000}"/>
          </ac:spMkLst>
        </pc:spChg>
      </pc:sldChg>
      <pc:sldChg chg="modSp add">
        <pc:chgData name="Van Hecke Lisa" userId="d1b3d0aa-ac5e-49ee-9dcc-9507e372d75c" providerId="ADAL" clId="{4BCD1A1A-3D70-4449-BEF5-84E25C685B78}" dt="2020-08-28T12:51:38.753" v="1336" actId="5793"/>
        <pc:sldMkLst>
          <pc:docMk/>
          <pc:sldMk cId="680904109" sldId="366"/>
        </pc:sldMkLst>
        <pc:spChg chg="mod">
          <ac:chgData name="Van Hecke Lisa" userId="d1b3d0aa-ac5e-49ee-9dcc-9507e372d75c" providerId="ADAL" clId="{4BCD1A1A-3D70-4449-BEF5-84E25C685B78}" dt="2020-08-28T12:48:47.994" v="963" actId="20577"/>
          <ac:spMkLst>
            <pc:docMk/>
            <pc:sldMk cId="680904109" sldId="366"/>
            <ac:spMk id="2" creationId="{00000000-0000-0000-0000-000000000000}"/>
          </ac:spMkLst>
        </pc:spChg>
        <pc:spChg chg="mod">
          <ac:chgData name="Van Hecke Lisa" userId="d1b3d0aa-ac5e-49ee-9dcc-9507e372d75c" providerId="ADAL" clId="{4BCD1A1A-3D70-4449-BEF5-84E25C685B78}" dt="2020-08-28T12:51:38.753" v="1336" actId="5793"/>
          <ac:spMkLst>
            <pc:docMk/>
            <pc:sldMk cId="680904109" sldId="366"/>
            <ac:spMk id="3" creationId="{00000000-0000-0000-0000-000000000000}"/>
          </ac:spMkLst>
        </pc:spChg>
      </pc:sldChg>
      <pc:sldChg chg="modSp add">
        <pc:chgData name="Van Hecke Lisa" userId="d1b3d0aa-ac5e-49ee-9dcc-9507e372d75c" providerId="ADAL" clId="{4BCD1A1A-3D70-4449-BEF5-84E25C685B78}" dt="2020-08-31T14:03:26.839" v="2705" actId="5793"/>
        <pc:sldMkLst>
          <pc:docMk/>
          <pc:sldMk cId="3082716034" sldId="367"/>
        </pc:sldMkLst>
        <pc:spChg chg="mod">
          <ac:chgData name="Van Hecke Lisa" userId="d1b3d0aa-ac5e-49ee-9dcc-9507e372d75c" providerId="ADAL" clId="{4BCD1A1A-3D70-4449-BEF5-84E25C685B78}" dt="2020-08-31T14:03:26.839" v="2705" actId="5793"/>
          <ac:spMkLst>
            <pc:docMk/>
            <pc:sldMk cId="3082716034" sldId="367"/>
            <ac:spMk id="3" creationId="{69C21A1A-7024-47E9-88A8-604924A1BEE5}"/>
          </ac:spMkLst>
        </pc:spChg>
      </pc:sldChg>
      <pc:sldChg chg="add del">
        <pc:chgData name="Van Hecke Lisa" userId="d1b3d0aa-ac5e-49ee-9dcc-9507e372d75c" providerId="ADAL" clId="{4BCD1A1A-3D70-4449-BEF5-84E25C685B78}" dt="2020-08-31T14:28:24.592" v="3283" actId="2696"/>
        <pc:sldMkLst>
          <pc:docMk/>
          <pc:sldMk cId="858814721" sldId="368"/>
        </pc:sldMkLst>
      </pc:sldChg>
      <pc:sldChg chg="modSp add">
        <pc:chgData name="Van Hecke Lisa" userId="d1b3d0aa-ac5e-49ee-9dcc-9507e372d75c" providerId="ADAL" clId="{4BCD1A1A-3D70-4449-BEF5-84E25C685B78}" dt="2020-08-31T15:04:41.805" v="3430" actId="20577"/>
        <pc:sldMkLst>
          <pc:docMk/>
          <pc:sldMk cId="1153090750" sldId="369"/>
        </pc:sldMkLst>
        <pc:spChg chg="mod">
          <ac:chgData name="Van Hecke Lisa" userId="d1b3d0aa-ac5e-49ee-9dcc-9507e372d75c" providerId="ADAL" clId="{4BCD1A1A-3D70-4449-BEF5-84E25C685B78}" dt="2020-08-31T15:04:41.805" v="3430" actId="20577"/>
          <ac:spMkLst>
            <pc:docMk/>
            <pc:sldMk cId="1153090750" sldId="369"/>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08170C71-224D-4C44-B02B-7410D54CF27F}" type="datetimeFigureOut">
              <a:rPr lang="nl-BE" smtClean="0"/>
              <a:t>4/09/2020</a:t>
            </a:fld>
            <a:endParaRPr lang="nl-BE"/>
          </a:p>
        </p:txBody>
      </p:sp>
      <p:sp>
        <p:nvSpPr>
          <p:cNvPr id="4" name="Tijdelijke aanduiding voor voettekst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E07E95BC-2F77-46E3-B7F6-A3324E2FDEE3}" type="slidenum">
              <a:rPr lang="nl-BE" smtClean="0"/>
              <a:t>‹nr.›</a:t>
            </a:fld>
            <a:endParaRPr lang="nl-BE"/>
          </a:p>
        </p:txBody>
      </p:sp>
    </p:spTree>
    <p:extLst>
      <p:ext uri="{BB962C8B-B14F-4D97-AF65-F5344CB8AC3E}">
        <p14:creationId xmlns:p14="http://schemas.microsoft.com/office/powerpoint/2010/main" val="3897544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A937DD8-B20A-47A6-AA94-FD478FAA3C28}" type="datetimeFigureOut">
              <a:rPr lang="nl-BE" smtClean="0"/>
              <a:pPr/>
              <a:t>4/09/2020</a:t>
            </a:fld>
            <a:endParaRPr lang="nl-BE"/>
          </a:p>
        </p:txBody>
      </p:sp>
      <p:sp>
        <p:nvSpPr>
          <p:cNvPr id="4" name="Tijdelijke aanduiding voor dia-afbeelding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a:t>
            </a:fld>
            <a:endParaRPr lang="nl-BE"/>
          </a:p>
        </p:txBody>
      </p:sp>
    </p:spTree>
    <p:extLst>
      <p:ext uri="{BB962C8B-B14F-4D97-AF65-F5344CB8AC3E}">
        <p14:creationId xmlns:p14="http://schemas.microsoft.com/office/powerpoint/2010/main" val="2226083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11</a:t>
            </a:fld>
            <a:endParaRPr lang="nl-BE"/>
          </a:p>
        </p:txBody>
      </p:sp>
    </p:spTree>
    <p:extLst>
      <p:ext uri="{BB962C8B-B14F-4D97-AF65-F5344CB8AC3E}">
        <p14:creationId xmlns:p14="http://schemas.microsoft.com/office/powerpoint/2010/main" val="1933341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12</a:t>
            </a:fld>
            <a:endParaRPr lang="nl-BE"/>
          </a:p>
        </p:txBody>
      </p:sp>
    </p:spTree>
    <p:extLst>
      <p:ext uri="{BB962C8B-B14F-4D97-AF65-F5344CB8AC3E}">
        <p14:creationId xmlns:p14="http://schemas.microsoft.com/office/powerpoint/2010/main" val="1089129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571508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303815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3511477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227850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17</a:t>
            </a:fld>
            <a:endParaRPr lang="nl-BE"/>
          </a:p>
        </p:txBody>
      </p:sp>
    </p:spTree>
    <p:extLst>
      <p:ext uri="{BB962C8B-B14F-4D97-AF65-F5344CB8AC3E}">
        <p14:creationId xmlns:p14="http://schemas.microsoft.com/office/powerpoint/2010/main" val="2754199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18</a:t>
            </a:fld>
            <a:endParaRPr lang="nl-BE"/>
          </a:p>
        </p:txBody>
      </p:sp>
    </p:spTree>
    <p:extLst>
      <p:ext uri="{BB962C8B-B14F-4D97-AF65-F5344CB8AC3E}">
        <p14:creationId xmlns:p14="http://schemas.microsoft.com/office/powerpoint/2010/main" val="1983835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19</a:t>
            </a:fld>
            <a:endParaRPr lang="nl-BE"/>
          </a:p>
        </p:txBody>
      </p:sp>
    </p:spTree>
    <p:extLst>
      <p:ext uri="{BB962C8B-B14F-4D97-AF65-F5344CB8AC3E}">
        <p14:creationId xmlns:p14="http://schemas.microsoft.com/office/powerpoint/2010/main" val="1919296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20</a:t>
            </a:fld>
            <a:endParaRPr lang="nl-BE"/>
          </a:p>
        </p:txBody>
      </p:sp>
    </p:spTree>
    <p:extLst>
      <p:ext uri="{BB962C8B-B14F-4D97-AF65-F5344CB8AC3E}">
        <p14:creationId xmlns:p14="http://schemas.microsoft.com/office/powerpoint/2010/main" val="59866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a:t>
            </a:fld>
            <a:endParaRPr lang="nl-BE"/>
          </a:p>
        </p:txBody>
      </p:sp>
    </p:spTree>
    <p:extLst>
      <p:ext uri="{BB962C8B-B14F-4D97-AF65-F5344CB8AC3E}">
        <p14:creationId xmlns:p14="http://schemas.microsoft.com/office/powerpoint/2010/main" val="3359617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21</a:t>
            </a:fld>
            <a:endParaRPr lang="nl-BE"/>
          </a:p>
        </p:txBody>
      </p:sp>
    </p:spTree>
    <p:extLst>
      <p:ext uri="{BB962C8B-B14F-4D97-AF65-F5344CB8AC3E}">
        <p14:creationId xmlns:p14="http://schemas.microsoft.com/office/powerpoint/2010/main" val="2536366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22</a:t>
            </a:fld>
            <a:endParaRPr lang="nl-BE"/>
          </a:p>
        </p:txBody>
      </p:sp>
    </p:spTree>
    <p:extLst>
      <p:ext uri="{BB962C8B-B14F-4D97-AF65-F5344CB8AC3E}">
        <p14:creationId xmlns:p14="http://schemas.microsoft.com/office/powerpoint/2010/main" val="199028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23</a:t>
            </a:fld>
            <a:endParaRPr lang="nl-BE"/>
          </a:p>
        </p:txBody>
      </p:sp>
    </p:spTree>
    <p:extLst>
      <p:ext uri="{BB962C8B-B14F-4D97-AF65-F5344CB8AC3E}">
        <p14:creationId xmlns:p14="http://schemas.microsoft.com/office/powerpoint/2010/main" val="3974699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effectLst/>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24</a:t>
            </a:fld>
            <a:endParaRPr lang="nl-BE"/>
          </a:p>
        </p:txBody>
      </p:sp>
    </p:spTree>
    <p:extLst>
      <p:ext uri="{BB962C8B-B14F-4D97-AF65-F5344CB8AC3E}">
        <p14:creationId xmlns:p14="http://schemas.microsoft.com/office/powerpoint/2010/main" val="1210630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26</a:t>
            </a:fld>
            <a:endParaRPr lang="nl-BE"/>
          </a:p>
        </p:txBody>
      </p:sp>
    </p:spTree>
    <p:extLst>
      <p:ext uri="{BB962C8B-B14F-4D97-AF65-F5344CB8AC3E}">
        <p14:creationId xmlns:p14="http://schemas.microsoft.com/office/powerpoint/2010/main" val="1784021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27</a:t>
            </a:fld>
            <a:endParaRPr lang="nl-BE"/>
          </a:p>
        </p:txBody>
      </p:sp>
    </p:spTree>
    <p:extLst>
      <p:ext uri="{BB962C8B-B14F-4D97-AF65-F5344CB8AC3E}">
        <p14:creationId xmlns:p14="http://schemas.microsoft.com/office/powerpoint/2010/main" val="1805449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28</a:t>
            </a:fld>
            <a:endParaRPr lang="nl-BE"/>
          </a:p>
        </p:txBody>
      </p:sp>
    </p:spTree>
    <p:extLst>
      <p:ext uri="{BB962C8B-B14F-4D97-AF65-F5344CB8AC3E}">
        <p14:creationId xmlns:p14="http://schemas.microsoft.com/office/powerpoint/2010/main" val="3393637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29</a:t>
            </a:fld>
            <a:endParaRPr lang="nl-BE"/>
          </a:p>
        </p:txBody>
      </p:sp>
    </p:spTree>
    <p:extLst>
      <p:ext uri="{BB962C8B-B14F-4D97-AF65-F5344CB8AC3E}">
        <p14:creationId xmlns:p14="http://schemas.microsoft.com/office/powerpoint/2010/main" val="1414874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30</a:t>
            </a:fld>
            <a:endParaRPr lang="nl-BE"/>
          </a:p>
        </p:txBody>
      </p:sp>
    </p:spTree>
    <p:extLst>
      <p:ext uri="{BB962C8B-B14F-4D97-AF65-F5344CB8AC3E}">
        <p14:creationId xmlns:p14="http://schemas.microsoft.com/office/powerpoint/2010/main" val="3492090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cs typeface="Calibri"/>
            </a:endParaRP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31</a:t>
            </a:fld>
            <a:endParaRPr lang="nl-BE"/>
          </a:p>
        </p:txBody>
      </p:sp>
    </p:spTree>
    <p:extLst>
      <p:ext uri="{BB962C8B-B14F-4D97-AF65-F5344CB8AC3E}">
        <p14:creationId xmlns:p14="http://schemas.microsoft.com/office/powerpoint/2010/main" val="223129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a:t>
            </a:fld>
            <a:endParaRPr lang="nl-BE"/>
          </a:p>
        </p:txBody>
      </p:sp>
    </p:spTree>
    <p:extLst>
      <p:ext uri="{BB962C8B-B14F-4D97-AF65-F5344CB8AC3E}">
        <p14:creationId xmlns:p14="http://schemas.microsoft.com/office/powerpoint/2010/main" val="1053178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32</a:t>
            </a:fld>
            <a:endParaRPr lang="nl-BE"/>
          </a:p>
        </p:txBody>
      </p:sp>
    </p:spTree>
    <p:extLst>
      <p:ext uri="{BB962C8B-B14F-4D97-AF65-F5344CB8AC3E}">
        <p14:creationId xmlns:p14="http://schemas.microsoft.com/office/powerpoint/2010/main" val="419973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33</a:t>
            </a:fld>
            <a:endParaRPr lang="nl-BE"/>
          </a:p>
        </p:txBody>
      </p:sp>
    </p:spTree>
    <p:extLst>
      <p:ext uri="{BB962C8B-B14F-4D97-AF65-F5344CB8AC3E}">
        <p14:creationId xmlns:p14="http://schemas.microsoft.com/office/powerpoint/2010/main" val="1707768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34</a:t>
            </a:fld>
            <a:endParaRPr lang="nl-BE"/>
          </a:p>
        </p:txBody>
      </p:sp>
    </p:spTree>
    <p:extLst>
      <p:ext uri="{BB962C8B-B14F-4D97-AF65-F5344CB8AC3E}">
        <p14:creationId xmlns:p14="http://schemas.microsoft.com/office/powerpoint/2010/main" val="3301282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35</a:t>
            </a:fld>
            <a:endParaRPr lang="nl-BE"/>
          </a:p>
        </p:txBody>
      </p:sp>
    </p:spTree>
    <p:extLst>
      <p:ext uri="{BB962C8B-B14F-4D97-AF65-F5344CB8AC3E}">
        <p14:creationId xmlns:p14="http://schemas.microsoft.com/office/powerpoint/2010/main" val="340436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37</a:t>
            </a:fld>
            <a:endParaRPr lang="nl-BE"/>
          </a:p>
        </p:txBody>
      </p:sp>
    </p:spTree>
    <p:extLst>
      <p:ext uri="{BB962C8B-B14F-4D97-AF65-F5344CB8AC3E}">
        <p14:creationId xmlns:p14="http://schemas.microsoft.com/office/powerpoint/2010/main" val="2019486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Bijlagen bij de oproep in de applicatie: inhoudelijke criteria &amp; beoordelingsvragen. </a:t>
            </a:r>
          </a:p>
          <a:p>
            <a:r>
              <a:rPr lang="nl-BE" dirty="0"/>
              <a:t>Het kan altijd nuttig zijn ook deze vragen, die de evaluatoren hanteren om uw projecten te evalueren, er even bij te nemen om te kijken in hoeverre uw projectaanvraag overeenstemt met deze beoordelingscriteria. </a:t>
            </a:r>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38</a:t>
            </a:fld>
            <a:endParaRPr lang="nl-BE"/>
          </a:p>
        </p:txBody>
      </p:sp>
    </p:spTree>
    <p:extLst>
      <p:ext uri="{BB962C8B-B14F-4D97-AF65-F5344CB8AC3E}">
        <p14:creationId xmlns:p14="http://schemas.microsoft.com/office/powerpoint/2010/main" val="2352189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39</a:t>
            </a:fld>
            <a:endParaRPr lang="nl-BE"/>
          </a:p>
        </p:txBody>
      </p:sp>
    </p:spTree>
    <p:extLst>
      <p:ext uri="{BB962C8B-B14F-4D97-AF65-F5344CB8AC3E}">
        <p14:creationId xmlns:p14="http://schemas.microsoft.com/office/powerpoint/2010/main" val="3941544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40</a:t>
            </a:fld>
            <a:endParaRPr lang="nl-BE"/>
          </a:p>
        </p:txBody>
      </p:sp>
    </p:spTree>
    <p:extLst>
      <p:ext uri="{BB962C8B-B14F-4D97-AF65-F5344CB8AC3E}">
        <p14:creationId xmlns:p14="http://schemas.microsoft.com/office/powerpoint/2010/main" val="1292019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41</a:t>
            </a:fld>
            <a:endParaRPr lang="nl-BE"/>
          </a:p>
        </p:txBody>
      </p:sp>
    </p:spTree>
    <p:extLst>
      <p:ext uri="{BB962C8B-B14F-4D97-AF65-F5344CB8AC3E}">
        <p14:creationId xmlns:p14="http://schemas.microsoft.com/office/powerpoint/2010/main" val="3585748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42</a:t>
            </a:fld>
            <a:endParaRPr lang="nl-BE"/>
          </a:p>
        </p:txBody>
      </p:sp>
    </p:spTree>
    <p:extLst>
      <p:ext uri="{BB962C8B-B14F-4D97-AF65-F5344CB8AC3E}">
        <p14:creationId xmlns:p14="http://schemas.microsoft.com/office/powerpoint/2010/main" val="3541092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a:t>
            </a:fld>
            <a:endParaRPr lang="nl-BE"/>
          </a:p>
        </p:txBody>
      </p:sp>
    </p:spTree>
    <p:extLst>
      <p:ext uri="{BB962C8B-B14F-4D97-AF65-F5344CB8AC3E}">
        <p14:creationId xmlns:p14="http://schemas.microsoft.com/office/powerpoint/2010/main" val="901201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43</a:t>
            </a:fld>
            <a:endParaRPr lang="nl-BE"/>
          </a:p>
        </p:txBody>
      </p:sp>
    </p:spTree>
    <p:extLst>
      <p:ext uri="{BB962C8B-B14F-4D97-AF65-F5344CB8AC3E}">
        <p14:creationId xmlns:p14="http://schemas.microsoft.com/office/powerpoint/2010/main" val="4040640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44</a:t>
            </a:fld>
            <a:endParaRPr lang="nl-BE"/>
          </a:p>
        </p:txBody>
      </p:sp>
    </p:spTree>
    <p:extLst>
      <p:ext uri="{BB962C8B-B14F-4D97-AF65-F5344CB8AC3E}">
        <p14:creationId xmlns:p14="http://schemas.microsoft.com/office/powerpoint/2010/main" val="1146981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45</a:t>
            </a:fld>
            <a:endParaRPr lang="nl-BE"/>
          </a:p>
        </p:txBody>
      </p:sp>
    </p:spTree>
    <p:extLst>
      <p:ext uri="{BB962C8B-B14F-4D97-AF65-F5344CB8AC3E}">
        <p14:creationId xmlns:p14="http://schemas.microsoft.com/office/powerpoint/2010/main" val="132522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46</a:t>
            </a:fld>
            <a:endParaRPr lang="nl-BE"/>
          </a:p>
        </p:txBody>
      </p:sp>
    </p:spTree>
    <p:extLst>
      <p:ext uri="{BB962C8B-B14F-4D97-AF65-F5344CB8AC3E}">
        <p14:creationId xmlns:p14="http://schemas.microsoft.com/office/powerpoint/2010/main" val="1060171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47</a:t>
            </a:fld>
            <a:endParaRPr lang="nl-BE"/>
          </a:p>
        </p:txBody>
      </p:sp>
    </p:spTree>
    <p:extLst>
      <p:ext uri="{BB962C8B-B14F-4D97-AF65-F5344CB8AC3E}">
        <p14:creationId xmlns:p14="http://schemas.microsoft.com/office/powerpoint/2010/main" val="184889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jdelijke aanduiding voor dia-afbeelding 1">
            <a:extLst>
              <a:ext uri="{FF2B5EF4-FFF2-40B4-BE49-F238E27FC236}">
                <a16:creationId xmlns:a16="http://schemas.microsoft.com/office/drawing/2014/main" id="{2C418662-0FC6-4ADE-A081-0BAFD88E56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Tijdelijke aanduiding voor notities 2">
            <a:extLst>
              <a:ext uri="{FF2B5EF4-FFF2-40B4-BE49-F238E27FC236}">
                <a16:creationId xmlns:a16="http://schemas.microsoft.com/office/drawing/2014/main" id="{E0E8A70D-B4F0-465D-A6D3-ED253DDB4C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ea typeface="ＭＳ Ｐゴシック" panose="020B0600070205080204" pitchFamily="34" charset="-128"/>
            </a:endParaRPr>
          </a:p>
        </p:txBody>
      </p:sp>
      <p:sp>
        <p:nvSpPr>
          <p:cNvPr id="25604" name="Tijdelijke aanduiding voor dianummer 3">
            <a:extLst>
              <a:ext uri="{FF2B5EF4-FFF2-40B4-BE49-F238E27FC236}">
                <a16:creationId xmlns:a16="http://schemas.microsoft.com/office/drawing/2014/main" id="{5368206F-ED9F-4F7F-9083-46DAB94079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646DEC-CD6D-4633-B7FC-7DBEE1450B3C}" type="slidenum">
              <a:rPr lang="nl-NL" altLang="nl-BE">
                <a:latin typeface="Calibri" panose="020F0502020204030204" pitchFamily="34" charset="0"/>
              </a:rPr>
              <a:pPr/>
              <a:t>49</a:t>
            </a:fld>
            <a:endParaRPr lang="nl-NL" altLang="nl-BE">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50</a:t>
            </a:fld>
            <a:endParaRPr lang="nl-BE"/>
          </a:p>
        </p:txBody>
      </p:sp>
    </p:spTree>
    <p:extLst>
      <p:ext uri="{BB962C8B-B14F-4D97-AF65-F5344CB8AC3E}">
        <p14:creationId xmlns:p14="http://schemas.microsoft.com/office/powerpoint/2010/main" val="739429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52</a:t>
            </a:fld>
            <a:endParaRPr lang="nl-BE"/>
          </a:p>
        </p:txBody>
      </p:sp>
    </p:spTree>
    <p:extLst>
      <p:ext uri="{BB962C8B-B14F-4D97-AF65-F5344CB8AC3E}">
        <p14:creationId xmlns:p14="http://schemas.microsoft.com/office/powerpoint/2010/main" val="2811098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54</a:t>
            </a:fld>
            <a:endParaRPr lang="nl-BE"/>
          </a:p>
        </p:txBody>
      </p:sp>
    </p:spTree>
    <p:extLst>
      <p:ext uri="{BB962C8B-B14F-4D97-AF65-F5344CB8AC3E}">
        <p14:creationId xmlns:p14="http://schemas.microsoft.com/office/powerpoint/2010/main" val="979803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56</a:t>
            </a:fld>
            <a:endParaRPr lang="nl-BE"/>
          </a:p>
        </p:txBody>
      </p:sp>
    </p:spTree>
    <p:extLst>
      <p:ext uri="{BB962C8B-B14F-4D97-AF65-F5344CB8AC3E}">
        <p14:creationId xmlns:p14="http://schemas.microsoft.com/office/powerpoint/2010/main" val="26971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3677249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59</a:t>
            </a:fld>
            <a:endParaRPr lang="nl-BE"/>
          </a:p>
        </p:txBody>
      </p:sp>
    </p:spTree>
    <p:extLst>
      <p:ext uri="{BB962C8B-B14F-4D97-AF65-F5344CB8AC3E}">
        <p14:creationId xmlns:p14="http://schemas.microsoft.com/office/powerpoint/2010/main" val="41563705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64</a:t>
            </a:fld>
            <a:endParaRPr lang="nl-BE"/>
          </a:p>
        </p:txBody>
      </p:sp>
    </p:spTree>
    <p:extLst>
      <p:ext uri="{BB962C8B-B14F-4D97-AF65-F5344CB8AC3E}">
        <p14:creationId xmlns:p14="http://schemas.microsoft.com/office/powerpoint/2010/main" val="2795474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65</a:t>
            </a:fld>
            <a:endParaRPr lang="nl-BE"/>
          </a:p>
        </p:txBody>
      </p:sp>
    </p:spTree>
    <p:extLst>
      <p:ext uri="{BB962C8B-B14F-4D97-AF65-F5344CB8AC3E}">
        <p14:creationId xmlns:p14="http://schemas.microsoft.com/office/powerpoint/2010/main" val="20933334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71600" y="1143000"/>
            <a:ext cx="41148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66</a:t>
            </a:fld>
            <a:endParaRPr lang="nl-B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265320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1326232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254885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10</a:t>
            </a:fld>
            <a:endParaRPr lang="nl-BE"/>
          </a:p>
        </p:txBody>
      </p:sp>
    </p:spTree>
    <p:extLst>
      <p:ext uri="{BB962C8B-B14F-4D97-AF65-F5344CB8AC3E}">
        <p14:creationId xmlns:p14="http://schemas.microsoft.com/office/powerpoint/2010/main" val="2261923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296000" y="2016000"/>
            <a:ext cx="7416000" cy="2088000"/>
          </a:xfrm>
        </p:spPr>
        <p:txBody>
          <a:bodyPr anchor="b" anchorCtr="0">
            <a:noAutofit/>
          </a:bodyPr>
          <a:lstStyle>
            <a:lvl1pPr indent="0" algn="l">
              <a:lnSpc>
                <a:spcPts val="5400"/>
              </a:lnSpc>
              <a:defRPr sz="5400" b="0" i="0">
                <a:solidFill>
                  <a:srgbClr val="003399"/>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1296000" y="4140000"/>
            <a:ext cx="7416000" cy="1655762"/>
          </a:xfrm>
        </p:spPr>
        <p:txBody>
          <a:bodyPr bIns="0">
            <a:noAutofit/>
          </a:bodyPr>
          <a:lstStyle>
            <a:lvl1pPr marL="0" indent="0" algn="l">
              <a:lnSpc>
                <a:spcPts val="1760"/>
              </a:lnSpc>
              <a:buNone/>
              <a:defRPr sz="1580">
                <a:solidFill>
                  <a:srgbClr val="003399"/>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9" name="Tijdelijke aanduiding voor tekst 10"/>
          <p:cNvSpPr>
            <a:spLocks noGrp="1"/>
          </p:cNvSpPr>
          <p:nvPr>
            <p:ph type="body" sz="quarter" idx="15" hasCustomPrompt="1"/>
          </p:nvPr>
        </p:nvSpPr>
        <p:spPr>
          <a:xfrm>
            <a:off x="4426123" y="6361602"/>
            <a:ext cx="4435200" cy="352800"/>
          </a:xfrm>
        </p:spPr>
        <p:txBody>
          <a:bodyPr/>
          <a:lstStyle>
            <a:lvl1pPr marL="0" indent="0" algn="r">
              <a:buNone/>
              <a:defRPr sz="1700">
                <a:solidFill>
                  <a:schemeClr val="tx1"/>
                </a:solidFill>
                <a:latin typeface="FlandersArtSans-Regular" panose="00000500000000000000" pitchFamily="2" charset="0"/>
              </a:defRPr>
            </a:lvl1pPr>
          </a:lstStyle>
          <a:p>
            <a:pPr lvl="0"/>
            <a:r>
              <a:rPr lang="nl-NL"/>
              <a:t>KLIK OM DE MODELSTIJLEN TE BEWERKEN</a:t>
            </a:r>
          </a:p>
        </p:txBody>
      </p:sp>
      <p:pic>
        <p:nvPicPr>
          <p:cNvPr id="7" name="Afbeelding 6"/>
          <p:cNvPicPr/>
          <p:nvPr userDrawn="1"/>
        </p:nvPicPr>
        <p:blipFill>
          <a:blip r:embed="rId2" cstate="print">
            <a:extLst>
              <a:ext uri="{28A0092B-C50C-407E-A947-70E740481C1C}">
                <a14:useLocalDpi xmlns:a14="http://schemas.microsoft.com/office/drawing/2010/main" val="0"/>
              </a:ext>
            </a:extLst>
          </a:blip>
          <a:stretch>
            <a:fillRect/>
          </a:stretch>
        </p:blipFill>
        <p:spPr>
          <a:xfrm>
            <a:off x="600546" y="6164960"/>
            <a:ext cx="603250" cy="536400"/>
          </a:xfrm>
          <a:prstGeom prst="rect">
            <a:avLst/>
          </a:prstGeom>
        </p:spPr>
      </p:pic>
    </p:spTree>
    <p:extLst>
      <p:ext uri="{BB962C8B-B14F-4D97-AF65-F5344CB8AC3E}">
        <p14:creationId xmlns:p14="http://schemas.microsoft.com/office/powerpoint/2010/main" val="1129012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FD6BEBD5-99F3-4C1B-B5AF-C9279F4847C2}" type="datetimeFigureOut">
              <a:rPr lang="nl-BE" smtClean="0"/>
              <a:pPr/>
              <a:t>4/09/2020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492AD3B4-D906-4191-84FB-4FE613E48036}" type="slidenum">
              <a:rPr lang="nl-BE" smtClean="0"/>
              <a:pPr/>
              <a:t>‹nr.›</a:t>
            </a:fld>
            <a:endParaRPr lang="nl-BE"/>
          </a:p>
        </p:txBody>
      </p:sp>
    </p:spTree>
    <p:extLst>
      <p:ext uri="{BB962C8B-B14F-4D97-AF65-F5344CB8AC3E}">
        <p14:creationId xmlns:p14="http://schemas.microsoft.com/office/powerpoint/2010/main" val="2239016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sf">
    <p:spTree>
      <p:nvGrpSpPr>
        <p:cNvPr id="1" name=""/>
        <p:cNvGrpSpPr/>
        <p:nvPr/>
      </p:nvGrpSpPr>
      <p:grpSpPr>
        <a:xfrm>
          <a:off x="0" y="0"/>
          <a:ext cx="0" cy="0"/>
          <a:chOff x="0" y="0"/>
          <a:chExt cx="0" cy="0"/>
        </a:xfrm>
      </p:grpSpPr>
      <p:sp>
        <p:nvSpPr>
          <p:cNvPr id="2" name="Titel 1"/>
          <p:cNvSpPr>
            <a:spLocks noGrp="1"/>
          </p:cNvSpPr>
          <p:nvPr>
            <p:ph type="title"/>
          </p:nvPr>
        </p:nvSpPr>
        <p:spPr>
          <a:xfrm>
            <a:off x="778598" y="3173244"/>
            <a:ext cx="7876123" cy="1116000"/>
          </a:xfrm>
        </p:spPr>
        <p:txBody>
          <a:bodyPr/>
          <a:lstStyle>
            <a:lvl1pPr algn="ctr">
              <a:defRPr>
                <a:solidFill>
                  <a:srgbClr val="003399"/>
                </a:solidFill>
              </a:defRPr>
            </a:lvl1p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FD6BEBD5-99F3-4C1B-B5AF-C9279F4847C2}" type="datetimeFigureOut">
              <a:rPr lang="nl-BE" smtClean="0"/>
              <a:pPr/>
              <a:t>4/09/2020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492AD3B4-D906-4191-84FB-4FE613E48036}" type="slidenum">
              <a:rPr lang="nl-BE" smtClean="0"/>
              <a:pPr/>
              <a:t>‹nr.›</a:t>
            </a:fld>
            <a:endParaRPr lang="nl-BE"/>
          </a:p>
        </p:txBody>
      </p:sp>
      <p:sp>
        <p:nvSpPr>
          <p:cNvPr id="7" name="Rechthoek 6"/>
          <p:cNvSpPr/>
          <p:nvPr userDrawn="1"/>
        </p:nvSpPr>
        <p:spPr>
          <a:xfrm>
            <a:off x="0" y="0"/>
            <a:ext cx="301557" cy="6858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Afbeelding 14"/>
          <p:cNvPicPr/>
          <p:nvPr userDrawn="1"/>
        </p:nvPicPr>
        <p:blipFill>
          <a:blip r:embed="rId2" cstate="print">
            <a:extLst>
              <a:ext uri="{28A0092B-C50C-407E-A947-70E740481C1C}">
                <a14:useLocalDpi xmlns:a14="http://schemas.microsoft.com/office/drawing/2010/main" val="0"/>
              </a:ext>
            </a:extLst>
          </a:blip>
          <a:stretch>
            <a:fillRect/>
          </a:stretch>
        </p:blipFill>
        <p:spPr>
          <a:xfrm>
            <a:off x="600546" y="6185092"/>
            <a:ext cx="603250" cy="518795"/>
          </a:xfrm>
          <a:prstGeom prst="rect">
            <a:avLst/>
          </a:prstGeom>
        </p:spPr>
      </p:pic>
    </p:spTree>
    <p:extLst>
      <p:ext uri="{BB962C8B-B14F-4D97-AF65-F5344CB8AC3E}">
        <p14:creationId xmlns:p14="http://schemas.microsoft.com/office/powerpoint/2010/main" val="1505005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grpSp>
        <p:nvGrpSpPr>
          <p:cNvPr id="11" name="Groeperen 10"/>
          <p:cNvGrpSpPr/>
          <p:nvPr userDrawn="1"/>
        </p:nvGrpSpPr>
        <p:grpSpPr>
          <a:xfrm>
            <a:off x="288000" y="3402000"/>
            <a:ext cx="8856000" cy="3456000"/>
            <a:chOff x="288000" y="3402000"/>
            <a:chExt cx="8856000" cy="3456000"/>
          </a:xfrm>
        </p:grpSpPr>
        <p:sp>
          <p:nvSpPr>
            <p:cNvPr id="5" name="Rechthoek 4"/>
            <p:cNvSpPr/>
            <p:nvPr userDrawn="1"/>
          </p:nvSpPr>
          <p:spPr>
            <a:xfrm>
              <a:off x="288000" y="4266000"/>
              <a:ext cx="8856000" cy="25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Rechthoekige driehoek 6"/>
            <p:cNvSpPr/>
            <p:nvPr userDrawn="1"/>
          </p:nvSpPr>
          <p:spPr>
            <a:xfrm flipH="1">
              <a:off x="288000" y="3402000"/>
              <a:ext cx="8856000" cy="864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1296002" y="756000"/>
            <a:ext cx="3686547"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0353" y="5997600"/>
            <a:ext cx="840609" cy="720000"/>
          </a:xfrm>
          <a:prstGeom prst="rect">
            <a:avLst/>
          </a:prstGeom>
        </p:spPr>
      </p:pic>
      <p:sp>
        <p:nvSpPr>
          <p:cNvPr id="12" name="Rechthoek 11"/>
          <p:cNvSpPr/>
          <p:nvPr userDrawn="1"/>
        </p:nvSpPr>
        <p:spPr>
          <a:xfrm>
            <a:off x="1312985" y="762000"/>
            <a:ext cx="3681046" cy="2180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36655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r>
              <a:rPr lang="nl-BE"/>
              <a:t>  </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a:p>
        </p:txBody>
      </p:sp>
    </p:spTree>
    <p:extLst>
      <p:ext uri="{BB962C8B-B14F-4D97-AF65-F5344CB8AC3E}">
        <p14:creationId xmlns:p14="http://schemas.microsoft.com/office/powerpoint/2010/main" val="85129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15"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4/09/2020</a:t>
            </a:fld>
            <a:r>
              <a:rPr lang="nl-BE"/>
              <a:t> </a:t>
            </a:r>
            <a:r>
              <a:rPr lang="nl-BE" b="1"/>
              <a:t>│</a:t>
            </a:r>
            <a:fld id="{B263F6C6-2226-4286-8995-C42CB1E7C290}" type="slidenum">
              <a:rPr lang="nl-BE" smtClean="0"/>
              <a:pPr/>
              <a:t>‹nr.›</a:t>
            </a:fld>
            <a:endParaRPr lang="nl-BE"/>
          </a:p>
        </p:txBody>
      </p:sp>
    </p:spTree>
    <p:extLst>
      <p:ext uri="{BB962C8B-B14F-4D97-AF65-F5344CB8AC3E}">
        <p14:creationId xmlns:p14="http://schemas.microsoft.com/office/powerpoint/2010/main" val="506108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2"/>
          </p:nvPr>
        </p:nvSpPr>
        <p:spPr>
          <a:xfrm>
            <a:off x="287999" y="0"/>
            <a:ext cx="8856000" cy="6858000"/>
          </a:xfrm>
        </p:spPr>
        <p:txBody>
          <a:bodyPr/>
          <a:lstStyle>
            <a:lvl1pPr algn="ctr">
              <a:buNone/>
              <a:defRPr>
                <a:solidFill>
                  <a:srgbClr val="FF0000"/>
                </a:solidFill>
              </a:defRPr>
            </a:lvl1pPr>
          </a:lstStyle>
          <a:p>
            <a:r>
              <a:rPr lang="nl-NL"/>
              <a:t>Klik op het pictogram als u een afbeelding wilt toevoegen</a:t>
            </a:r>
            <a:endParaRPr lang="nl-BE"/>
          </a:p>
        </p:txBody>
      </p:sp>
      <p:sp>
        <p:nvSpPr>
          <p:cNvPr id="2" name="Titel 1"/>
          <p:cNvSpPr>
            <a:spLocks noGrp="1"/>
          </p:cNvSpPr>
          <p:nvPr>
            <p:ph type="ctrTitle"/>
          </p:nvPr>
        </p:nvSpPr>
        <p:spPr>
          <a:xfrm>
            <a:off x="1296000" y="2023200"/>
            <a:ext cx="3108049" cy="2073600"/>
          </a:xfrm>
        </p:spPr>
        <p:txBody>
          <a:bodyPr anchor="b" anchorCtr="0">
            <a:noAutofit/>
          </a:bodyPr>
          <a:lstStyle>
            <a:lvl1pPr indent="0" algn="l">
              <a:lnSpc>
                <a:spcPts val="5400"/>
              </a:lnSpc>
              <a:defRPr sz="5400">
                <a:solidFill>
                  <a:schemeClr val="bg1"/>
                </a:solidFill>
              </a:defRPr>
            </a:lvl1pPr>
          </a:lstStyle>
          <a:p>
            <a:r>
              <a:rPr lang="nl-NL"/>
              <a:t>Klik om de stijl te bewerken</a:t>
            </a:r>
            <a:endParaRPr lang="nl-BE"/>
          </a:p>
        </p:txBody>
      </p:sp>
      <p:sp>
        <p:nvSpPr>
          <p:cNvPr id="3" name="Ondertitel 2"/>
          <p:cNvSpPr>
            <a:spLocks noGrp="1"/>
          </p:cNvSpPr>
          <p:nvPr>
            <p:ph type="subTitle" idx="1"/>
          </p:nvPr>
        </p:nvSpPr>
        <p:spPr>
          <a:xfrm>
            <a:off x="1296000" y="4154400"/>
            <a:ext cx="7416000" cy="1656000"/>
          </a:xfrm>
        </p:spPr>
        <p:txBody>
          <a:bodyPr bIns="0">
            <a:noAutofit/>
          </a:bodyPr>
          <a:lstStyle>
            <a:lvl1pPr marL="0" indent="0" algn="l">
              <a:lnSpc>
                <a:spcPts val="1760"/>
              </a:lnSpc>
              <a:buNone/>
              <a:defRPr sz="1600">
                <a:solidFill>
                  <a:schemeClr val="bg1"/>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15" name="Tijdelijke aanduiding voor tekst 10"/>
          <p:cNvSpPr>
            <a:spLocks noGrp="1"/>
          </p:cNvSpPr>
          <p:nvPr>
            <p:ph type="body" sz="quarter" idx="15" hasCustomPrompt="1"/>
          </p:nvPr>
        </p:nvSpPr>
        <p:spPr>
          <a:xfrm>
            <a:off x="4426123" y="6361602"/>
            <a:ext cx="4435200" cy="352800"/>
          </a:xfrm>
        </p:spPr>
        <p:txBody>
          <a:bodyPr/>
          <a:lstStyle>
            <a:lvl1pPr marL="0" indent="0" algn="r">
              <a:buNone/>
              <a:defRPr sz="1700">
                <a:solidFill>
                  <a:schemeClr val="bg1"/>
                </a:solidFill>
                <a:latin typeface="FlandersArtSans-Regular" panose="00000500000000000000" pitchFamily="2" charset="0"/>
              </a:defRPr>
            </a:lvl1pPr>
          </a:lstStyle>
          <a:p>
            <a:pPr lvl="0"/>
            <a:r>
              <a:rPr lang="nl-NL"/>
              <a:t>KLIK OM DE MODELSTIJLEN TE BEWERKEN</a:t>
            </a:r>
          </a:p>
        </p:txBody>
      </p:sp>
    </p:spTree>
    <p:extLst>
      <p:ext uri="{BB962C8B-B14F-4D97-AF65-F5344CB8AC3E}">
        <p14:creationId xmlns:p14="http://schemas.microsoft.com/office/powerpoint/2010/main" val="32881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288000" y="0"/>
            <a:ext cx="8856000" cy="6858000"/>
          </a:xfrm>
        </p:spPr>
        <p:txBody>
          <a:bodyPr anchor="ctr"/>
          <a:lstStyle>
            <a:lvl1pPr algn="ctr">
              <a:buNone/>
              <a:defRPr>
                <a:solidFill>
                  <a:srgbClr val="FF0000"/>
                </a:solidFill>
              </a:defRPr>
            </a:lvl1pPr>
          </a:lstStyle>
          <a:p>
            <a:r>
              <a:rPr lang="nl-NL"/>
              <a:t>Klik op het pictogram als u een afbeelding wilt toevoegen</a:t>
            </a:r>
            <a:endParaRPr lang="nl-BE"/>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8"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4/09/2020</a:t>
            </a:fld>
            <a:r>
              <a:rPr lang="nl-BE"/>
              <a:t> </a:t>
            </a:r>
            <a:r>
              <a:rPr lang="nl-BE" b="1"/>
              <a:t>│</a:t>
            </a:r>
            <a:fld id="{B263F6C6-2226-4286-8995-C42CB1E7C290}" type="slidenum">
              <a:rPr lang="nl-BE" smtClean="0"/>
              <a:pPr/>
              <a:t>‹nr.›</a:t>
            </a:fld>
            <a:endParaRPr lang="nl-BE"/>
          </a:p>
        </p:txBody>
      </p:sp>
      <p:sp>
        <p:nvSpPr>
          <p:cNvPr id="12" name="Ondertitel 2"/>
          <p:cNvSpPr>
            <a:spLocks noGrp="1"/>
          </p:cNvSpPr>
          <p:nvPr>
            <p:ph type="subTitle" idx="1"/>
          </p:nvPr>
        </p:nvSpPr>
        <p:spPr>
          <a:xfrm>
            <a:off x="5176691" y="4191642"/>
            <a:ext cx="3408509" cy="2112905"/>
          </a:xfrm>
        </p:spPr>
        <p:txBody>
          <a:bodyPr lIns="0" tIns="0" rIns="0" bIns="0">
            <a:noAutofit/>
          </a:bodyPr>
          <a:lstStyle>
            <a:lvl1pPr marL="0" indent="0" algn="l">
              <a:lnSpc>
                <a:spcPts val="2500"/>
              </a:lnSpc>
              <a:spcBef>
                <a:spcPts val="0"/>
              </a:spcBef>
              <a:buNone/>
              <a:defRPr sz="2100">
                <a:solidFill>
                  <a:srgbClr val="003399"/>
                </a:solidFill>
                <a:latin typeface="FlandersArtSans-Regula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Tree>
    <p:extLst>
      <p:ext uri="{BB962C8B-B14F-4D97-AF65-F5344CB8AC3E}">
        <p14:creationId xmlns:p14="http://schemas.microsoft.com/office/powerpoint/2010/main" val="276355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296000" y="756000"/>
            <a:ext cx="3686547" cy="2196000"/>
          </a:xfrm>
        </p:spPr>
        <p:txBody>
          <a:bodyPr anchor="t">
            <a:noAutofit/>
          </a:bodyPr>
          <a:lstStyle>
            <a:lvl1pPr indent="0" algn="l">
              <a:lnSpc>
                <a:spcPts val="3800"/>
              </a:lnSpc>
              <a:defRPr sz="37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8"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4/09/2020</a:t>
            </a:fld>
            <a:r>
              <a:rPr lang="nl-BE"/>
              <a:t> </a:t>
            </a:r>
            <a:r>
              <a:rPr lang="nl-BE" b="1"/>
              <a:t>│</a:t>
            </a:r>
            <a:fld id="{B263F6C6-2226-4286-8995-C42CB1E7C290}" type="slidenum">
              <a:rPr lang="nl-BE" smtClean="0"/>
              <a:pPr/>
              <a:t>‹nr.›</a:t>
            </a:fld>
            <a:endParaRPr lang="nl-BE"/>
          </a:p>
        </p:txBody>
      </p:sp>
    </p:spTree>
    <p:extLst>
      <p:ext uri="{BB962C8B-B14F-4D97-AF65-F5344CB8AC3E}">
        <p14:creationId xmlns:p14="http://schemas.microsoft.com/office/powerpoint/2010/main" val="33619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0" i="0">
                <a:solidFill>
                  <a:srgbClr val="003399"/>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Tijdelijke aanduiding voor inhoud 2"/>
          <p:cNvSpPr>
            <a:spLocks noGrp="1"/>
          </p:cNvSpPr>
          <p:nvPr>
            <p:ph idx="1"/>
          </p:nvPr>
        </p:nvSpPr>
        <p:spPr>
          <a:xfrm>
            <a:off x="5320146" y="1908000"/>
            <a:ext cx="3391854" cy="3780000"/>
          </a:xfrm>
        </p:spPr>
        <p:txBody>
          <a:bodyPr bIns="0"/>
          <a:lstStyle>
            <a:lvl1pPr>
              <a:spcBef>
                <a:spcPts val="300"/>
              </a:spcBef>
              <a:defRPr sz="2000"/>
            </a:lvl1pPr>
            <a:lvl2pPr>
              <a:spcBef>
                <a:spcPts val="300"/>
              </a:spcBef>
              <a:defRPr sz="2000">
                <a:solidFill>
                  <a:srgbClr val="003399"/>
                </a:solidFill>
              </a:defRPr>
            </a:lvl2pPr>
            <a:lvl3pPr>
              <a:spcBef>
                <a:spcPts val="300"/>
              </a:spcBef>
              <a:defRPr sz="1600">
                <a:solidFill>
                  <a:srgbClr val="003399"/>
                </a:solidFill>
              </a:defRPr>
            </a:lvl3pPr>
            <a:lvl4pPr>
              <a:spcBef>
                <a:spcPts val="300"/>
              </a:spcBef>
              <a:defRPr sz="1600">
                <a:solidFill>
                  <a:srgbClr val="003399"/>
                </a:solidFill>
              </a:defRPr>
            </a:lvl4pPr>
            <a:lvl5pPr>
              <a:spcBef>
                <a:spcPts val="300"/>
              </a:spcBef>
              <a:defRPr sz="1600">
                <a:solidFill>
                  <a:srgbClr val="003399"/>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jdelijke aanduiding voor dianummer 6"/>
          <p:cNvSpPr>
            <a:spLocks noGrp="1"/>
          </p:cNvSpPr>
          <p:nvPr>
            <p:ph type="sldNum" sz="quarter" idx="12"/>
          </p:nvPr>
        </p:nvSpPr>
        <p:spPr>
          <a:xfrm>
            <a:off x="6876014" y="6336000"/>
            <a:ext cx="2141621" cy="365125"/>
          </a:xfrm>
        </p:spPr>
        <p:txBody>
          <a:bodyPr/>
          <a:lstStyle>
            <a:lvl1pPr>
              <a:defRPr sz="900"/>
            </a:lvl1pPr>
          </a:lstStyle>
          <a:p>
            <a:fld id="{7749CDD0-7D77-4D23-9A27-F361E39BA472}" type="datetime1">
              <a:rPr lang="nl-BE" smtClean="0"/>
              <a:pPr/>
              <a:t>4/09/2020</a:t>
            </a:fld>
            <a:r>
              <a:rPr lang="nl-BE"/>
              <a:t> </a:t>
            </a:r>
            <a:r>
              <a:rPr lang="nl-BE" b="1">
                <a:latin typeface="Calibri" panose="020F0502020204030204" pitchFamily="34" charset="0"/>
              </a:rPr>
              <a:t>│</a:t>
            </a:r>
            <a:fld id="{B263F6C6-2226-4286-8995-C42CB1E7C290}" type="slidenum">
              <a:rPr lang="nl-BE" smtClean="0">
                <a:latin typeface="Calibri" panose="020F0502020204030204" pitchFamily="34" charset="0"/>
              </a:rPr>
              <a:pPr/>
              <a:t>‹nr.›</a:t>
            </a:fld>
            <a:endParaRPr lang="nl-BE"/>
          </a:p>
        </p:txBody>
      </p:sp>
      <p:sp>
        <p:nvSpPr>
          <p:cNvPr id="5" name="Tijdelijke aanduiding voor afbeelding 4"/>
          <p:cNvSpPr>
            <a:spLocks noGrp="1"/>
          </p:cNvSpPr>
          <p:nvPr>
            <p:ph type="pic" sz="quarter" idx="13"/>
          </p:nvPr>
        </p:nvSpPr>
        <p:spPr>
          <a:xfrm>
            <a:off x="1294228" y="1908000"/>
            <a:ext cx="3708000" cy="3780000"/>
          </a:xfrm>
        </p:spPr>
        <p:txBody>
          <a:bodyPr anchor="ctr"/>
          <a:lstStyle>
            <a:lvl1pPr algn="ctr">
              <a:buNone/>
              <a:defRPr>
                <a:solidFill>
                  <a:srgbClr val="FF0000"/>
                </a:solidFill>
              </a:defRPr>
            </a:lvl1pPr>
          </a:lstStyle>
          <a:p>
            <a:r>
              <a:rPr lang="nl-NL"/>
              <a:t>Klik op het pictogram als u een afbeelding wilt toevoegen</a:t>
            </a:r>
            <a:endParaRPr lang="nl-BE"/>
          </a:p>
        </p:txBody>
      </p:sp>
    </p:spTree>
    <p:extLst>
      <p:ext uri="{BB962C8B-B14F-4D97-AF65-F5344CB8AC3E}">
        <p14:creationId xmlns:p14="http://schemas.microsoft.com/office/powerpoint/2010/main" val="93301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0" i="0">
                <a:solidFill>
                  <a:srgbClr val="003399"/>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296000" y="1908000"/>
            <a:ext cx="3708000" cy="3780000"/>
          </a:xfrm>
        </p:spPr>
        <p:txBody>
          <a:bodyPr bIns="0"/>
          <a:lstStyle>
            <a:lvl1pPr>
              <a:spcBef>
                <a:spcPts val="300"/>
              </a:spcBef>
              <a:defRPr sz="2000">
                <a:latin typeface="FlandersArtSans-Bold" panose="00000800000000000000" pitchFamily="2" charset="0"/>
              </a:defRPr>
            </a:lvl1pPr>
            <a:lvl2pPr>
              <a:spcBef>
                <a:spcPts val="300"/>
              </a:spcBef>
              <a:defRPr sz="2000">
                <a:solidFill>
                  <a:srgbClr val="003399"/>
                </a:solidFill>
                <a:latin typeface="FlandersArtSans-Regular" panose="00000500000000000000" pitchFamily="2" charset="0"/>
              </a:defRPr>
            </a:lvl2pPr>
            <a:lvl3pPr>
              <a:spcBef>
                <a:spcPts val="300"/>
              </a:spcBef>
              <a:defRPr sz="1800">
                <a:solidFill>
                  <a:srgbClr val="003399"/>
                </a:solidFill>
                <a:latin typeface="FlandersArtSans-Regular" panose="00000500000000000000" pitchFamily="2" charset="0"/>
              </a:defRPr>
            </a:lvl3pPr>
            <a:lvl4pPr>
              <a:spcBef>
                <a:spcPts val="300"/>
              </a:spcBef>
              <a:defRPr sz="1800">
                <a:solidFill>
                  <a:srgbClr val="003399"/>
                </a:solidFill>
                <a:latin typeface="FlandersArtSans-Regular" panose="00000500000000000000" pitchFamily="2" charset="0"/>
              </a:defRPr>
            </a:lvl4pPr>
            <a:lvl5pPr>
              <a:spcBef>
                <a:spcPts val="300"/>
              </a:spcBef>
              <a:defRPr sz="1800">
                <a:solidFill>
                  <a:srgbClr val="003399"/>
                </a:solidFill>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4/09/2020</a:t>
            </a:fld>
            <a:r>
              <a:rPr lang="nl-BE"/>
              <a:t> </a:t>
            </a:r>
            <a:r>
              <a:rPr lang="nl-BE" b="1"/>
              <a:t>│</a:t>
            </a:r>
            <a:fld id="{B263F6C6-2226-4286-8995-C42CB1E7C290}" type="slidenum">
              <a:rPr lang="nl-BE" smtClean="0"/>
              <a:pPr/>
              <a:t>‹nr.›</a:t>
            </a:fld>
            <a:endParaRPr lang="nl-BE"/>
          </a:p>
        </p:txBody>
      </p:sp>
      <p:sp>
        <p:nvSpPr>
          <p:cNvPr id="10" name="Tijdelijke aanduiding voor inhoud 3"/>
          <p:cNvSpPr>
            <a:spLocks noGrp="1"/>
          </p:cNvSpPr>
          <p:nvPr>
            <p:ph sz="half" idx="13"/>
          </p:nvPr>
        </p:nvSpPr>
        <p:spPr>
          <a:xfrm>
            <a:off x="5040000" y="1908000"/>
            <a:ext cx="3672000" cy="3780000"/>
          </a:xfrm>
        </p:spPr>
        <p:txBody>
          <a:bodyPr bIns="0"/>
          <a:lstStyle>
            <a:lvl1pPr>
              <a:defRPr sz="2000">
                <a:solidFill>
                  <a:srgbClr val="003399"/>
                </a:solidFill>
                <a:latin typeface="FlandersArtSans-Bold" panose="00000800000000000000" pitchFamily="2" charset="0"/>
              </a:defRPr>
            </a:lvl1pPr>
            <a:lvl2pPr>
              <a:spcBef>
                <a:spcPts val="300"/>
              </a:spcBef>
              <a:defRPr sz="2000">
                <a:solidFill>
                  <a:srgbClr val="003399"/>
                </a:solidFill>
                <a:latin typeface="FlandersArtSans-Regular" panose="00000500000000000000" pitchFamily="2" charset="0"/>
              </a:defRPr>
            </a:lvl2pPr>
            <a:lvl3pPr>
              <a:spcBef>
                <a:spcPts val="300"/>
              </a:spcBef>
              <a:defRPr sz="1800">
                <a:solidFill>
                  <a:srgbClr val="003399"/>
                </a:solidFill>
                <a:latin typeface="FlandersArtSans-Regular" panose="00000500000000000000" pitchFamily="2" charset="0"/>
              </a:defRPr>
            </a:lvl3pPr>
            <a:lvl4pPr>
              <a:spcBef>
                <a:spcPts val="300"/>
              </a:spcBef>
              <a:defRPr sz="1800">
                <a:solidFill>
                  <a:srgbClr val="003399"/>
                </a:solidFill>
                <a:latin typeface="FlandersArtSans-Regular" panose="00000500000000000000" pitchFamily="2" charset="0"/>
              </a:defRPr>
            </a:lvl4pPr>
            <a:lvl5pPr>
              <a:spcBef>
                <a:spcPts val="300"/>
              </a:spcBef>
              <a:defRPr sz="1800">
                <a:solidFill>
                  <a:srgbClr val="003399"/>
                </a:solidFill>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7272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pPr/>
              <a:t>4/09/2020</a:t>
            </a:fld>
            <a:r>
              <a:rPr lang="nl-BE"/>
              <a:t> </a:t>
            </a:r>
            <a:r>
              <a:rPr lang="nl-BE" b="1"/>
              <a:t>│</a:t>
            </a:r>
            <a:fld id="{B263F6C6-2226-4286-8995-C42CB1E7C290}" type="slidenum">
              <a:rPr lang="nl-BE" smtClean="0"/>
              <a:pPr/>
              <a:t>‹nr.›</a:t>
            </a:fld>
            <a:endParaRPr lang="nl-BE"/>
          </a:p>
        </p:txBody>
      </p:sp>
      <p:sp>
        <p:nvSpPr>
          <p:cNvPr id="8" name="Titel 1"/>
          <p:cNvSpPr>
            <a:spLocks noGrp="1"/>
          </p:cNvSpPr>
          <p:nvPr>
            <p:ph type="title"/>
          </p:nvPr>
        </p:nvSpPr>
        <p:spPr>
          <a:xfrm>
            <a:off x="1296000" y="756000"/>
            <a:ext cx="7416000" cy="1116000"/>
          </a:xfrm>
        </p:spPr>
        <p:txBody>
          <a:bodyPr anchor="t" anchorCtr="0"/>
          <a:lstStyle>
            <a:lvl1pPr>
              <a:defRPr>
                <a:solidFill>
                  <a:srgbClr val="003399"/>
                </a:solidFill>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1296000" y="1915200"/>
            <a:ext cx="7416000" cy="3672000"/>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rgbClr val="003399"/>
                </a:solidFill>
                <a:latin typeface="FlandersArtSans-Regular" panose="00000500000000000000" pitchFamily="2" charset="0"/>
              </a:defRPr>
            </a:lvl2pPr>
            <a:lvl3pPr>
              <a:lnSpc>
                <a:spcPct val="90000"/>
              </a:lnSpc>
              <a:buSzPct val="85000"/>
              <a:defRPr>
                <a:solidFill>
                  <a:srgbClr val="003399"/>
                </a:solidFill>
                <a:latin typeface="FlandersArtSans-Regular" panose="00000500000000000000" pitchFamily="2" charset="0"/>
              </a:defRPr>
            </a:lvl3pPr>
            <a:lvl4pPr>
              <a:lnSpc>
                <a:spcPct val="90000"/>
              </a:lnSpc>
              <a:defRPr>
                <a:solidFill>
                  <a:srgbClr val="003399"/>
                </a:solidFill>
                <a:latin typeface="FlandersArtSans-Regular" panose="00000500000000000000" pitchFamily="2" charset="0"/>
              </a:defRPr>
            </a:lvl4pPr>
            <a:lvl5pPr>
              <a:lnSpc>
                <a:spcPct val="90000"/>
              </a:lnSpc>
              <a:defRPr>
                <a:solidFill>
                  <a:srgbClr val="003399"/>
                </a:solidFill>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8513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grpSp>
        <p:nvGrpSpPr>
          <p:cNvPr id="9" name="Groep 8"/>
          <p:cNvGrpSpPr/>
          <p:nvPr userDrawn="1"/>
        </p:nvGrpSpPr>
        <p:grpSpPr>
          <a:xfrm>
            <a:off x="249089" y="0"/>
            <a:ext cx="8433184" cy="6752365"/>
            <a:chOff x="249090" y="0"/>
            <a:chExt cx="7117290" cy="6752365"/>
          </a:xfrm>
        </p:grpSpPr>
        <p:grpSp>
          <p:nvGrpSpPr>
            <p:cNvPr id="15" name="Groeperen 15"/>
            <p:cNvGrpSpPr/>
            <p:nvPr/>
          </p:nvGrpSpPr>
          <p:grpSpPr>
            <a:xfrm>
              <a:off x="249090" y="214010"/>
              <a:ext cx="6248987" cy="6357446"/>
              <a:chOff x="288001" y="288000"/>
              <a:chExt cx="6033505" cy="6265475"/>
            </a:xfrm>
            <a:solidFill>
              <a:srgbClr val="003399"/>
            </a:solidFill>
          </p:grpSpPr>
          <p:sp>
            <p:nvSpPr>
              <p:cNvPr id="19" name="Rechthoek 18"/>
              <p:cNvSpPr>
                <a:spLocks/>
              </p:cNvSpPr>
              <p:nvPr/>
            </p:nvSpPr>
            <p:spPr>
              <a:xfrm>
                <a:off x="288001" y="288000"/>
                <a:ext cx="4248000" cy="626547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bg1"/>
                  </a:solidFill>
                </a:endParaRPr>
              </a:p>
            </p:txBody>
          </p:sp>
          <p:sp>
            <p:nvSpPr>
              <p:cNvPr id="20" name="Rechthoekige driehoek 19"/>
              <p:cNvSpPr/>
              <p:nvPr/>
            </p:nvSpPr>
            <p:spPr>
              <a:xfrm>
                <a:off x="4536000" y="288000"/>
                <a:ext cx="1785506" cy="626400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bg1"/>
                  </a:solidFill>
                </a:endParaRPr>
              </a:p>
            </p:txBody>
          </p:sp>
        </p:grpSp>
        <p:sp>
          <p:nvSpPr>
            <p:cNvPr id="17" name="Rechthoek 16"/>
            <p:cNvSpPr/>
            <p:nvPr/>
          </p:nvSpPr>
          <p:spPr>
            <a:xfrm>
              <a:off x="4362197" y="0"/>
              <a:ext cx="1289573" cy="214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Rechthoek 17"/>
            <p:cNvSpPr/>
            <p:nvPr/>
          </p:nvSpPr>
          <p:spPr>
            <a:xfrm>
              <a:off x="6076807" y="6572639"/>
              <a:ext cx="1289573" cy="179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 name="Titel 1"/>
          <p:cNvSpPr>
            <a:spLocks noGrp="1"/>
          </p:cNvSpPr>
          <p:nvPr>
            <p:ph type="ctrTitle"/>
          </p:nvPr>
        </p:nvSpPr>
        <p:spPr>
          <a:xfrm>
            <a:off x="516048" y="2447573"/>
            <a:ext cx="5486400" cy="1579711"/>
          </a:xfrm>
        </p:spPr>
        <p:txBody>
          <a:bodyPr anchor="b" anchorCtr="0">
            <a:noAutofit/>
          </a:bodyPr>
          <a:lstStyle>
            <a:lvl1pPr algn="l">
              <a:lnSpc>
                <a:spcPts val="5400"/>
              </a:lnSpc>
              <a:defRPr sz="5400" b="0" i="0">
                <a:solidFill>
                  <a:schemeClr val="bg1"/>
                </a:solidFill>
                <a:latin typeface="FlandersArtSans-Bold" panose="00000800000000000000" pitchFamily="2" charset="0"/>
                <a:cs typeface="FlandersArtSans-Bold" panose="00000800000000000000" pitchFamily="2" charset="0"/>
              </a:defRPr>
            </a:lvl1pPr>
          </a:lstStyle>
          <a:p>
            <a:r>
              <a:rPr lang="nl-NL"/>
              <a:t>Klik om de stijl te bewerken</a:t>
            </a:r>
            <a:endParaRPr lang="nl-BE"/>
          </a:p>
        </p:txBody>
      </p:sp>
      <p:sp>
        <p:nvSpPr>
          <p:cNvPr id="3" name="Ondertitel 2"/>
          <p:cNvSpPr>
            <a:spLocks noGrp="1"/>
          </p:cNvSpPr>
          <p:nvPr>
            <p:ph type="subTitle" idx="1"/>
          </p:nvPr>
        </p:nvSpPr>
        <p:spPr>
          <a:xfrm>
            <a:off x="516048" y="4165648"/>
            <a:ext cx="5495452" cy="1053708"/>
          </a:xfrm>
          <a:prstGeom prst="rect">
            <a:avLst/>
          </a:prstGeom>
        </p:spPr>
        <p:txBody>
          <a:bodyPr bIns="0">
            <a:noAutofit/>
          </a:bodyPr>
          <a:lstStyle>
            <a:lvl1pPr marL="0" indent="0" algn="l">
              <a:lnSpc>
                <a:spcPts val="1760"/>
              </a:lnSpc>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13" name="Tijdelijke aanduiding voor tekst 2"/>
          <p:cNvSpPr>
            <a:spLocks noGrp="1"/>
          </p:cNvSpPr>
          <p:nvPr>
            <p:ph idx="12" hasCustomPrompt="1"/>
          </p:nvPr>
        </p:nvSpPr>
        <p:spPr>
          <a:xfrm>
            <a:off x="504001" y="6044105"/>
            <a:ext cx="4773240" cy="352800"/>
          </a:xfrm>
          <a:prstGeom prst="rect">
            <a:avLst/>
          </a:prstGeom>
        </p:spPr>
        <p:txBody>
          <a:bodyPr vert="horz" lIns="0" tIns="0" rIns="0" bIns="0" rtlCol="0" anchor="t" anchorCtr="0">
            <a:noAutofit/>
          </a:bodyPr>
          <a:lstStyle>
            <a:lvl1pPr marL="0" indent="0">
              <a:buFontTx/>
              <a:buNone/>
              <a:defRPr sz="1700">
                <a:solidFill>
                  <a:schemeClr val="bg1"/>
                </a:solidFill>
                <a:latin typeface="FlandersArtSans-Regular" panose="00000500000000000000" pitchFamily="2" charset="0"/>
              </a:defRPr>
            </a:lvl1pPr>
            <a:lvl5pPr>
              <a:defRPr>
                <a:latin typeface="FlandersArtSans-Regular" panose="00000500000000000000" pitchFamily="2" charset="0"/>
              </a:defRPr>
            </a:lvl5pPr>
          </a:lstStyle>
          <a:p>
            <a:pPr lvl="0"/>
            <a:r>
              <a:rPr lang="nl-NL" dirty="0"/>
              <a:t>KLIK OM DE MODELSTIJLEN TE BEWERKEN</a:t>
            </a:r>
          </a:p>
          <a:p>
            <a:pPr lvl="4"/>
            <a:endParaRPr lang="nl-BE" dirty="0"/>
          </a:p>
        </p:txBody>
      </p:sp>
    </p:spTree>
    <p:extLst>
      <p:ext uri="{BB962C8B-B14F-4D97-AF65-F5344CB8AC3E}">
        <p14:creationId xmlns:p14="http://schemas.microsoft.com/office/powerpoint/2010/main" val="40187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a:t>Klik om de stijl te bewerken</a:t>
            </a:r>
            <a:endParaRPr lang="nl-BE"/>
          </a:p>
        </p:txBody>
      </p:sp>
      <p:sp>
        <p:nvSpPr>
          <p:cNvPr id="3" name="Tijdelijke aanduiding voor tekst 2"/>
          <p:cNvSpPr>
            <a:spLocks noGrp="1"/>
          </p:cNvSpPr>
          <p:nvPr>
            <p:ph type="body" idx="1"/>
          </p:nvPr>
        </p:nvSpPr>
        <p:spPr>
          <a:xfrm>
            <a:off x="1296000" y="1916140"/>
            <a:ext cx="7416000" cy="36720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
        <p:nvSpPr>
          <p:cNvPr id="4" name="Tijdelijke aanduiding voor datum 3"/>
          <p:cNvSpPr>
            <a:spLocks noGrp="1"/>
          </p:cNvSpPr>
          <p:nvPr>
            <p:ph type="dt" sz="half" idx="2"/>
          </p:nvPr>
        </p:nvSpPr>
        <p:spPr>
          <a:xfrm>
            <a:off x="3050875" y="6336000"/>
            <a:ext cx="900000" cy="360000"/>
          </a:xfrm>
          <a:prstGeom prst="rect">
            <a:avLst/>
          </a:prstGeom>
        </p:spPr>
        <p:txBody>
          <a:bodyPr vert="horz" lIns="91440" tIns="45720" rIns="91440" bIns="45720" rtlCol="0" anchor="ctr"/>
          <a:lstStyle>
            <a:lvl1pPr algn="l">
              <a:defRPr sz="900">
                <a:solidFill>
                  <a:schemeClr val="bg1">
                    <a:lumMod val="50000"/>
                  </a:schemeClr>
                </a:solidFill>
                <a:latin typeface="FlandersArtSans-Regular" panose="00000500000000000000" pitchFamily="2" charset="0"/>
              </a:defRPr>
            </a:lvl1pPr>
          </a:lstStyle>
          <a:p>
            <a:fld id="{FD6BEBD5-99F3-4C1B-B5AF-C9279F4847C2}" type="datetimeFigureOut">
              <a:rPr lang="nl-BE" smtClean="0"/>
              <a:pPr/>
              <a:t>4/09/2020</a:t>
            </a:fld>
            <a:endParaRPr lang="nl-BE"/>
          </a:p>
        </p:txBody>
      </p:sp>
      <p:sp>
        <p:nvSpPr>
          <p:cNvPr id="5" name="Tijdelijke aanduiding voor voettekst 4"/>
          <p:cNvSpPr>
            <a:spLocks noGrp="1"/>
          </p:cNvSpPr>
          <p:nvPr>
            <p:ph type="ftr" sz="quarter" idx="3"/>
          </p:nvPr>
        </p:nvSpPr>
        <p:spPr>
          <a:xfrm>
            <a:off x="3993393" y="6336000"/>
            <a:ext cx="1890000" cy="360000"/>
          </a:xfrm>
          <a:prstGeom prst="rect">
            <a:avLst/>
          </a:prstGeom>
        </p:spPr>
        <p:txBody>
          <a:bodyPr vert="horz" lIns="91440" tIns="45720" rIns="91440" bIns="45720" rtlCol="0" anchor="ctr"/>
          <a:lstStyle>
            <a:lvl1pPr algn="ctr">
              <a:defRPr sz="900">
                <a:solidFill>
                  <a:schemeClr val="bg1">
                    <a:lumMod val="50000"/>
                  </a:schemeClr>
                </a:solidFill>
                <a:latin typeface="FlandersArtSans-Regular" panose="00000500000000000000" pitchFamily="2" charset="0"/>
              </a:defRPr>
            </a:lvl1pPr>
          </a:lstStyle>
          <a:p>
            <a:endParaRPr lang="nl-BE"/>
          </a:p>
        </p:txBody>
      </p:sp>
      <p:sp>
        <p:nvSpPr>
          <p:cNvPr id="6" name="Tijdelijke aanduiding voor dianummer 5"/>
          <p:cNvSpPr>
            <a:spLocks noGrp="1"/>
          </p:cNvSpPr>
          <p:nvPr>
            <p:ph type="sldNum" sz="quarter" idx="4"/>
          </p:nvPr>
        </p:nvSpPr>
        <p:spPr>
          <a:xfrm>
            <a:off x="5944611" y="6336000"/>
            <a:ext cx="540000" cy="360000"/>
          </a:xfrm>
          <a:prstGeom prst="rect">
            <a:avLst/>
          </a:prstGeom>
        </p:spPr>
        <p:txBody>
          <a:bodyPr vert="horz" lIns="91440" tIns="45720" rIns="91440" bIns="45720" rtlCol="0" anchor="ctr"/>
          <a:lstStyle>
            <a:lvl1pPr algn="r">
              <a:defRPr sz="900">
                <a:solidFill>
                  <a:schemeClr val="bg1">
                    <a:lumMod val="50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9" name="Rechthoek 8"/>
          <p:cNvSpPr/>
          <p:nvPr/>
        </p:nvSpPr>
        <p:spPr>
          <a:xfrm>
            <a:off x="0" y="0"/>
            <a:ext cx="301557" cy="6858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2" r:id="rId3"/>
    <p:sldLayoutId id="2147483674" r:id="rId4"/>
    <p:sldLayoutId id="2147483678" r:id="rId5"/>
    <p:sldLayoutId id="2147483650" r:id="rId6"/>
    <p:sldLayoutId id="2147483652" r:id="rId7"/>
    <p:sldLayoutId id="2147483655" r:id="rId8"/>
    <p:sldLayoutId id="2147483675" r:id="rId9"/>
    <p:sldLayoutId id="2147483679" r:id="rId10"/>
    <p:sldLayoutId id="2147483680" r:id="rId11"/>
    <p:sldLayoutId id="2147483681" r:id="rId12"/>
    <p:sldLayoutId id="2147483682" r:id="rId13"/>
  </p:sldLayoutIdLst>
  <p:txStyles>
    <p:titleStyle>
      <a:lvl1pPr algn="l" defTabSz="914400" rtl="0" eaLnBrk="1" latinLnBrk="0" hangingPunct="1">
        <a:lnSpc>
          <a:spcPts val="3800"/>
        </a:lnSpc>
        <a:spcBef>
          <a:spcPts val="0"/>
        </a:spcBef>
        <a:buNone/>
        <a:defRPr sz="3700" b="0" i="0" kern="1200">
          <a:solidFill>
            <a:srgbClr val="003399"/>
          </a:solidFill>
          <a:latin typeface="FlandersArtSans-Bold" panose="00000800000000000000" pitchFamily="2" charset="0"/>
          <a:ea typeface="+mj-ea"/>
          <a:cs typeface="FlandersArtSans-Bold" panose="00000800000000000000" pitchFamily="2" charset="0"/>
        </a:defRPr>
      </a:lvl1pPr>
    </p:titleStyle>
    <p:bodyStyle>
      <a:lvl1pPr marL="288000" indent="-288000" algn="l" defTabSz="914400" rtl="0" eaLnBrk="1" latinLnBrk="0" hangingPunct="1">
        <a:lnSpc>
          <a:spcPct val="90000"/>
        </a:lnSpc>
        <a:spcBef>
          <a:spcPts val="300"/>
        </a:spcBef>
        <a:buSzPct val="90000"/>
        <a:buFontTx/>
        <a:buBlip>
          <a:blip r:embed="rId15"/>
        </a:buBlip>
        <a:defRPr sz="2200" kern="1200" spc="0">
          <a:solidFill>
            <a:srgbClr val="003399"/>
          </a:solidFill>
          <a:latin typeface="FlandersArtSans-Bold" panose="00000800000000000000" pitchFamily="2" charset="0"/>
          <a:ea typeface="+mn-ea"/>
          <a:cs typeface="+mn-cs"/>
        </a:defRPr>
      </a:lvl1pPr>
      <a:lvl2pPr marL="576000" indent="-288000" algn="l" defTabSz="914400" rtl="0" eaLnBrk="1" latinLnBrk="0" hangingPunct="1">
        <a:lnSpc>
          <a:spcPct val="90000"/>
        </a:lnSpc>
        <a:spcBef>
          <a:spcPts val="300"/>
        </a:spcBef>
        <a:buSzPct val="70000"/>
        <a:buFontTx/>
        <a:buBlip>
          <a:blip r:embed="rId16"/>
        </a:buBlip>
        <a:defRPr sz="2200" kern="1200" spc="0">
          <a:solidFill>
            <a:srgbClr val="003399"/>
          </a:solidFill>
          <a:latin typeface="FlandersArtSans-Regular" panose="00000500000000000000" pitchFamily="2" charset="0"/>
          <a:ea typeface="+mn-ea"/>
          <a:cs typeface="+mn-cs"/>
        </a:defRPr>
      </a:lvl2pPr>
      <a:lvl3pPr marL="864000" indent="-288000" algn="l" defTabSz="914400" rtl="0" eaLnBrk="1" latinLnBrk="0" hangingPunct="1">
        <a:lnSpc>
          <a:spcPct val="90000"/>
        </a:lnSpc>
        <a:spcBef>
          <a:spcPts val="300"/>
        </a:spcBef>
        <a:buSzPct val="90000"/>
        <a:buFontTx/>
        <a:buBlip>
          <a:blip r:embed="rId17"/>
        </a:buBlip>
        <a:defRPr sz="2000" kern="1200" spc="0">
          <a:solidFill>
            <a:srgbClr val="003399"/>
          </a:solidFill>
          <a:latin typeface="FlandersArtSans-Regular" panose="00000500000000000000" pitchFamily="2" charset="0"/>
          <a:ea typeface="+mn-ea"/>
          <a:cs typeface="+mn-cs"/>
        </a:defRPr>
      </a:lvl3pPr>
      <a:lvl4pPr marL="1152000" indent="-288000" algn="l" defTabSz="914400" rtl="0" eaLnBrk="1" latinLnBrk="0" hangingPunct="1">
        <a:lnSpc>
          <a:spcPct val="90000"/>
        </a:lnSpc>
        <a:spcBef>
          <a:spcPts val="300"/>
        </a:spcBef>
        <a:buSzPct val="75000"/>
        <a:buFontTx/>
        <a:buBlip>
          <a:blip r:embed="rId18"/>
        </a:buBlip>
        <a:defRPr sz="2000" kern="1200" spc="0">
          <a:solidFill>
            <a:srgbClr val="003399"/>
          </a:solidFill>
          <a:latin typeface="FlandersArtSans-Regular" panose="00000500000000000000" pitchFamily="2" charset="0"/>
          <a:ea typeface="+mn-ea"/>
          <a:cs typeface="+mn-cs"/>
        </a:defRPr>
      </a:lvl4pPr>
      <a:lvl5pPr marL="1440000" indent="-288000" algn="l" defTabSz="914400" rtl="0" eaLnBrk="1" latinLnBrk="0" hangingPunct="1">
        <a:lnSpc>
          <a:spcPct val="90000"/>
        </a:lnSpc>
        <a:spcBef>
          <a:spcPts val="300"/>
        </a:spcBef>
        <a:buSzPct val="90000"/>
        <a:buFontTx/>
        <a:buBlip>
          <a:blip r:embed="rId15"/>
        </a:buBlip>
        <a:defRPr sz="2000" kern="1200" spc="0" baseline="0">
          <a:solidFill>
            <a:srgbClr val="003399"/>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http://www.bestuurszaken.be/overheidsopdrachten"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esf-vlaanderen.be/nl/opmaak-projectvoorstel-0"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www.vlaanderen.be/kwaliteitsregistratie-wse"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www.esf-vlaanderen.be/nl/oproepen/proeftuinen-sociale-netwerking-en-participatie-voor-inburgeraars"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mailto:jelle.debaenst@wse.vlaanderen.be"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hyperlink" Target="mailto:esfsupport@vlaanderen.be" TargetMode="External"/><Relationship Id="rId4" Type="http://schemas.openxmlformats.org/officeDocument/2006/relationships/hyperlink" Target="mailto:kwaliteitsregistratie.wse@vlaanderen.be"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mailto:jelle.debaenst@wse.vlaanderen.be"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hyperlink" Target="mailto:lieselot@spillebeen@integratie-inburgering.be" TargetMode="External"/><Relationship Id="rId3" Type="http://schemas.openxmlformats.org/officeDocument/2006/relationships/hyperlink" Target="mailto:dorien.detroy@integratie-inburgering.be" TargetMode="External"/><Relationship Id="rId7" Type="http://schemas.openxmlformats.org/officeDocument/2006/relationships/hyperlink" Target="mailto:hilde.capals@integratie-inburgering.be"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hyperlink" Target="mailto:melissa.papeleu@integratie-inburgering.be" TargetMode="External"/><Relationship Id="rId5" Type="http://schemas.openxmlformats.org/officeDocument/2006/relationships/hyperlink" Target="mailto:jolijn.martens@integratie-inburgering.be" TargetMode="External"/><Relationship Id="rId4" Type="http://schemas.openxmlformats.org/officeDocument/2006/relationships/hyperlink" Target="mailto:erika.daem@integratie-inburgering.be"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hyperlink" Target="https://www.vvsg.be/nieuws/vvsg-zet-jouw-praktijk-samenleven-in-diversiteit-in-de-kijker" TargetMode="External"/><Relationship Id="rId5" Type="http://schemas.openxmlformats.org/officeDocument/2006/relationships/image" Target="../media/image15.png"/><Relationship Id="rId4" Type="http://schemas.openxmlformats.org/officeDocument/2006/relationships/hyperlink" Target="https://www.vvsg.be/nieuws/vlaamse-regering-keurt-hertekening-nieuw-inburgeringstraject-goed-impact-op-lokale-besture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hyperlink" Target="https://youtu.be/NlK2IAyTdCA" TargetMode="External"/><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hyperlink" Target="https://www.vvsg.be/Diversiteit/Buddy's/Draaiboek%20Samen%20Gentenaar_0.pdf" TargetMode="External"/><Relationship Id="rId1" Type="http://schemas.openxmlformats.org/officeDocument/2006/relationships/slideLayout" Target="../slideLayouts/slideLayout8.xml"/><Relationship Id="rId6" Type="http://schemas.openxmlformats.org/officeDocument/2006/relationships/hyperlink" Target="https://www.vvsg.be/Diversiteit/Buddy's/2019Lokaal12_%20Inburgeringsbuddy.pdf" TargetMode="External"/><Relationship Id="rId5" Type="http://schemas.openxmlformats.org/officeDocument/2006/relationships/image" Target="../media/image18.png"/><Relationship Id="rId4" Type="http://schemas.openxmlformats.org/officeDocument/2006/relationships/hyperlink" Target="https://www.integratie-inburgering.be/sites/default/files/atoms/files/DraaiboekBuddyprojectenNieuwkomers.pdf" TargetMode="External"/><Relationship Id="rId9"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ntwerpen.be/nl/info/5f22f81828289528467dcd27/stageplaats-stagiair-e-intercultureel-medewerker-met-kennis-van-standaard-arabisch-dari-of-pashtu" TargetMode="Externa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hyperlink" Target="https://www.genk.be/product/2223/regenboogkoor" TargetMode="Externa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hyperlink" Target="mailto:dirk.decock@integratie-inburgering.be" TargetMode="External"/><Relationship Id="rId3" Type="http://schemas.openxmlformats.org/officeDocument/2006/relationships/hyperlink" Target="mailto:lisa.vanhecke@vlaanderen.be" TargetMode="External"/><Relationship Id="rId7" Type="http://schemas.openxmlformats.org/officeDocument/2006/relationships/hyperlink" Target="mailto:sabine.vancauwenberge@vvsg.be"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hyperlink" Target="mailto:delphine.ampe@vlaanderen.be" TargetMode="External"/><Relationship Id="rId4" Type="http://schemas.openxmlformats.org/officeDocument/2006/relationships/hyperlink" Target="mailto:evelyn.smeyers@vlaanderen.b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ABD16-1881-4FFE-8C54-CADF3A89D98C}"/>
              </a:ext>
            </a:extLst>
          </p:cNvPr>
          <p:cNvSpPr>
            <a:spLocks noGrp="1"/>
          </p:cNvSpPr>
          <p:nvPr>
            <p:ph type="ctrTitle"/>
          </p:nvPr>
        </p:nvSpPr>
        <p:spPr/>
        <p:txBody>
          <a:bodyPr/>
          <a:lstStyle/>
          <a:p>
            <a:r>
              <a:rPr lang="nl-BE" dirty="0"/>
              <a:t>Even geduld…</a:t>
            </a:r>
          </a:p>
        </p:txBody>
      </p:sp>
      <p:sp>
        <p:nvSpPr>
          <p:cNvPr id="3" name="Ondertitel 2">
            <a:extLst>
              <a:ext uri="{FF2B5EF4-FFF2-40B4-BE49-F238E27FC236}">
                <a16:creationId xmlns:a16="http://schemas.microsoft.com/office/drawing/2014/main" id="{DF4DE22D-1224-4418-9162-B3DD65857641}"/>
              </a:ext>
            </a:extLst>
          </p:cNvPr>
          <p:cNvSpPr>
            <a:spLocks noGrp="1"/>
          </p:cNvSpPr>
          <p:nvPr>
            <p:ph type="subTitle" idx="1"/>
          </p:nvPr>
        </p:nvSpPr>
        <p:spPr/>
        <p:txBody>
          <a:bodyPr/>
          <a:lstStyle/>
          <a:p>
            <a:r>
              <a:rPr lang="nl-BE" sz="2400" dirty="0">
                <a:latin typeface="FlandersArtSans-Light" panose="00000400000000000000" pitchFamily="2" charset="0"/>
              </a:rPr>
              <a:t>Wij starten zo dadelijk</a:t>
            </a:r>
          </a:p>
          <a:p>
            <a:endParaRPr lang="nl-BE" sz="2400" dirty="0">
              <a:latin typeface="FlandersArtSans-Light" panose="00000400000000000000" pitchFamily="2" charset="0"/>
            </a:endParaRPr>
          </a:p>
        </p:txBody>
      </p:sp>
      <p:pic>
        <p:nvPicPr>
          <p:cNvPr id="4" name="Afbeelding 3">
            <a:extLst>
              <a:ext uri="{FF2B5EF4-FFF2-40B4-BE49-F238E27FC236}">
                <a16:creationId xmlns:a16="http://schemas.microsoft.com/office/drawing/2014/main" id="{926B789E-84C9-43DD-BA40-F0E967D4F52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048" y="5865541"/>
            <a:ext cx="6509220" cy="446048"/>
          </a:xfrm>
          <a:prstGeom prst="rect">
            <a:avLst/>
          </a:prstGeom>
          <a:noFill/>
          <a:ln>
            <a:noFill/>
          </a:ln>
        </p:spPr>
      </p:pic>
    </p:spTree>
    <p:extLst>
      <p:ext uri="{BB962C8B-B14F-4D97-AF65-F5344CB8AC3E}">
        <p14:creationId xmlns:p14="http://schemas.microsoft.com/office/powerpoint/2010/main" val="554764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EAEE1-EA26-4A8E-9053-08C0159A2747}"/>
              </a:ext>
            </a:extLst>
          </p:cNvPr>
          <p:cNvSpPr>
            <a:spLocks noGrp="1"/>
          </p:cNvSpPr>
          <p:nvPr>
            <p:ph type="title"/>
          </p:nvPr>
        </p:nvSpPr>
        <p:spPr/>
        <p:txBody>
          <a:bodyPr/>
          <a:lstStyle/>
          <a:p>
            <a:r>
              <a:rPr lang="nl-BE" dirty="0"/>
              <a:t>Waarover gaat de oproep?</a:t>
            </a:r>
          </a:p>
        </p:txBody>
      </p:sp>
      <p:sp>
        <p:nvSpPr>
          <p:cNvPr id="3" name="Tijdelijke aanduiding voor inhoud 2">
            <a:extLst>
              <a:ext uri="{FF2B5EF4-FFF2-40B4-BE49-F238E27FC236}">
                <a16:creationId xmlns:a16="http://schemas.microsoft.com/office/drawing/2014/main" id="{69C21A1A-7024-47E9-88A8-604924A1BEE5}"/>
              </a:ext>
            </a:extLst>
          </p:cNvPr>
          <p:cNvSpPr>
            <a:spLocks noGrp="1"/>
          </p:cNvSpPr>
          <p:nvPr>
            <p:ph sz="half" idx="1"/>
          </p:nvPr>
        </p:nvSpPr>
        <p:spPr>
          <a:xfrm>
            <a:off x="1296000" y="1383030"/>
            <a:ext cx="7416000" cy="4823460"/>
          </a:xfrm>
        </p:spPr>
        <p:txBody>
          <a:bodyPr/>
          <a:lstStyle/>
          <a:p>
            <a:r>
              <a:rPr lang="nl-BE" b="1" dirty="0"/>
              <a:t>Problematiek: </a:t>
            </a:r>
          </a:p>
          <a:p>
            <a:pPr lvl="1"/>
            <a:r>
              <a:rPr lang="nl-BE" dirty="0"/>
              <a:t>Inburgeraar: moeilijk om sociale contacten te leggen, vertrouwensrelaties op te bouwen, informele aanspreekpunten te hebben, netwerk te creëren = weinig hefbomen om te participeren aan samenleving</a:t>
            </a:r>
          </a:p>
          <a:p>
            <a:pPr lvl="1"/>
            <a:r>
              <a:rPr lang="nl-BE" dirty="0"/>
              <a:t>Inburgeraar en omgeving: weinig inzicht in elkaars leefwereld, weinig contacten buiten de eigen directe omgeving</a:t>
            </a:r>
          </a:p>
          <a:p>
            <a:pPr marL="288000" lvl="1" indent="0">
              <a:buNone/>
            </a:pPr>
            <a:endParaRPr lang="nl-BE" dirty="0"/>
          </a:p>
          <a:p>
            <a:pPr lvl="0"/>
            <a:r>
              <a:rPr lang="nl-BE" b="1" dirty="0"/>
              <a:t>Regie bij lokale besturen</a:t>
            </a:r>
            <a:r>
              <a:rPr lang="nl-BE" dirty="0"/>
              <a:t>: nieuwe decretale opdracht (volgens planning vanaf januari 2022)</a:t>
            </a:r>
          </a:p>
          <a:p>
            <a:pPr>
              <a:buNone/>
            </a:pPr>
            <a:endParaRPr lang="nl-BE" b="1" dirty="0"/>
          </a:p>
          <a:p>
            <a:r>
              <a:rPr lang="nl-NL" b="1" dirty="0"/>
              <a:t>AMIF-oproep: stimulans om expertise op te bouwen en lokale besturen voor te bereiden op nieuwe decretale opdracht</a:t>
            </a:r>
          </a:p>
          <a:p>
            <a:endParaRPr lang="nl-BE" b="1" dirty="0"/>
          </a:p>
          <a:p>
            <a:pPr>
              <a:buNone/>
            </a:pPr>
            <a:endParaRPr lang="nl-BE" b="1" dirty="0"/>
          </a:p>
          <a:p>
            <a:pPr>
              <a:buNone/>
            </a:pPr>
            <a:endParaRPr lang="nl-BE" b="1" dirty="0"/>
          </a:p>
          <a:p>
            <a:pPr>
              <a:buNone/>
            </a:pPr>
            <a:endParaRPr lang="nl-BE" dirty="0"/>
          </a:p>
        </p:txBody>
      </p:sp>
    </p:spTree>
    <p:extLst>
      <p:ext uri="{BB962C8B-B14F-4D97-AF65-F5344CB8AC3E}">
        <p14:creationId xmlns:p14="http://schemas.microsoft.com/office/powerpoint/2010/main" val="424254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EAEE1-EA26-4A8E-9053-08C0159A2747}"/>
              </a:ext>
            </a:extLst>
          </p:cNvPr>
          <p:cNvSpPr>
            <a:spLocks noGrp="1"/>
          </p:cNvSpPr>
          <p:nvPr>
            <p:ph type="title"/>
          </p:nvPr>
        </p:nvSpPr>
        <p:spPr/>
        <p:txBody>
          <a:bodyPr/>
          <a:lstStyle/>
          <a:p>
            <a:r>
              <a:rPr lang="nl-BE"/>
              <a:t>Doelstelling van de oproep</a:t>
            </a:r>
          </a:p>
        </p:txBody>
      </p:sp>
      <p:sp>
        <p:nvSpPr>
          <p:cNvPr id="3" name="Tijdelijke aanduiding voor inhoud 2">
            <a:extLst>
              <a:ext uri="{FF2B5EF4-FFF2-40B4-BE49-F238E27FC236}">
                <a16:creationId xmlns:a16="http://schemas.microsoft.com/office/drawing/2014/main" id="{69C21A1A-7024-47E9-88A8-604924A1BEE5}"/>
              </a:ext>
            </a:extLst>
          </p:cNvPr>
          <p:cNvSpPr>
            <a:spLocks noGrp="1"/>
          </p:cNvSpPr>
          <p:nvPr>
            <p:ph sz="half" idx="1"/>
          </p:nvPr>
        </p:nvSpPr>
        <p:spPr/>
        <p:txBody>
          <a:bodyPr/>
          <a:lstStyle/>
          <a:p>
            <a:r>
              <a:rPr lang="nl-NL" b="1" dirty="0"/>
              <a:t>Integratieproces inburgeraars versnellen door versterken van sociale netwerking en participatie</a:t>
            </a:r>
          </a:p>
          <a:p>
            <a:pPr>
              <a:buNone/>
            </a:pPr>
            <a:endParaRPr lang="nl-BE" b="1" dirty="0"/>
          </a:p>
          <a:p>
            <a:r>
              <a:rPr lang="nl-BE" b="1" dirty="0"/>
              <a:t>Proeftuinen opzetten om te experimenteren:</a:t>
            </a:r>
          </a:p>
          <a:p>
            <a:pPr lvl="1"/>
            <a:r>
              <a:rPr lang="nl-BE" dirty="0"/>
              <a:t>Trajecten ontwikkelen, uittesten en evalueren</a:t>
            </a:r>
          </a:p>
          <a:p>
            <a:pPr lvl="1"/>
            <a:r>
              <a:rPr lang="nl-BE" dirty="0"/>
              <a:t>Operationeel kader uitwerken voor duurzame invulling 4</a:t>
            </a:r>
            <a:r>
              <a:rPr lang="nl-BE" baseline="30000" dirty="0"/>
              <a:t>de</a:t>
            </a:r>
            <a:r>
              <a:rPr lang="nl-BE" dirty="0"/>
              <a:t> pijler inburgering</a:t>
            </a:r>
          </a:p>
          <a:p>
            <a:pPr>
              <a:buNone/>
            </a:pPr>
            <a:endParaRPr lang="nl-BE" b="1" dirty="0"/>
          </a:p>
          <a:p>
            <a:r>
              <a:rPr lang="nl-BE" dirty="0"/>
              <a:t>Expertise opbouwen op </a:t>
            </a:r>
            <a:r>
              <a:rPr lang="nl-BE" b="1" dirty="0"/>
              <a:t>Vlaams niveau </a:t>
            </a:r>
            <a:r>
              <a:rPr lang="nl-BE" dirty="0"/>
              <a:t>voor uitwerking van nieuw inburgeringsdecreet</a:t>
            </a:r>
          </a:p>
          <a:p>
            <a:pPr marL="288000" lvl="1" indent="0">
              <a:buNone/>
            </a:pPr>
            <a:endParaRPr lang="nl-BE" b="1" dirty="0"/>
          </a:p>
          <a:p>
            <a:pPr marL="288000" lvl="1" indent="0">
              <a:buNone/>
            </a:pPr>
            <a:endParaRPr lang="nl-BE" dirty="0"/>
          </a:p>
          <a:p>
            <a:endParaRPr lang="nl-BE" dirty="0"/>
          </a:p>
        </p:txBody>
      </p:sp>
    </p:spTree>
    <p:extLst>
      <p:ext uri="{BB962C8B-B14F-4D97-AF65-F5344CB8AC3E}">
        <p14:creationId xmlns:p14="http://schemas.microsoft.com/office/powerpoint/2010/main" val="3082716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Voor wie is deze oproep bedoeld? </a:t>
            </a:r>
            <a:endParaRPr lang="nl-NL" dirty="0"/>
          </a:p>
        </p:txBody>
      </p:sp>
      <p:sp>
        <p:nvSpPr>
          <p:cNvPr id="3" name="Tijdelijke aanduiding voor inhoud 2"/>
          <p:cNvSpPr>
            <a:spLocks noGrp="1"/>
          </p:cNvSpPr>
          <p:nvPr>
            <p:ph sz="half" idx="1"/>
          </p:nvPr>
        </p:nvSpPr>
        <p:spPr>
          <a:xfrm>
            <a:off x="1296000" y="1565910"/>
            <a:ext cx="7416000" cy="4286250"/>
          </a:xfrm>
        </p:spPr>
        <p:txBody>
          <a:bodyPr/>
          <a:lstStyle/>
          <a:p>
            <a:r>
              <a:rPr lang="nl-NL" b="1" dirty="0"/>
              <a:t>Finale doelgroep</a:t>
            </a:r>
            <a:r>
              <a:rPr lang="nl-NL" dirty="0"/>
              <a:t>: inburgeraars (= inburgeringscontract)</a:t>
            </a:r>
          </a:p>
          <a:p>
            <a:endParaRPr lang="nl-NL" dirty="0"/>
          </a:p>
          <a:p>
            <a:r>
              <a:rPr lang="nl-NL" b="1" dirty="0"/>
              <a:t>Oproep is gericht naar lokale besturen </a:t>
            </a:r>
            <a:r>
              <a:rPr lang="nl-NL" dirty="0"/>
              <a:t>in Vlaanderen en VGC (voor BHG)</a:t>
            </a:r>
          </a:p>
          <a:p>
            <a:pPr lvl="1"/>
            <a:r>
              <a:rPr lang="nl-BE" dirty="0"/>
              <a:t>Lokaal bestuur is regisseur van de proeftuin</a:t>
            </a:r>
          </a:p>
          <a:p>
            <a:pPr lvl="1"/>
            <a:r>
              <a:rPr lang="nl-BE" dirty="0"/>
              <a:t>Zowel grote als kleinere steden en gemeenten</a:t>
            </a:r>
          </a:p>
          <a:p>
            <a:pPr lvl="1"/>
            <a:r>
              <a:rPr lang="nl-BE" dirty="0"/>
              <a:t>Kleinere steden en gemeenten raden we aan om samen met andere lokale besturen in te dienen</a:t>
            </a:r>
          </a:p>
          <a:p>
            <a:pPr lvl="1"/>
            <a:r>
              <a:rPr lang="nl-BE" dirty="0"/>
              <a:t>Lokaal bestuur kan partnerschap aangaan met actoren met relevante praktijkervaring</a:t>
            </a:r>
          </a:p>
          <a:p>
            <a:pPr marL="288000" lvl="1" indent="0">
              <a:buNone/>
            </a:pPr>
            <a:endParaRPr lang="nl-NL" dirty="0"/>
          </a:p>
          <a:p>
            <a:r>
              <a:rPr lang="nl-NL" dirty="0"/>
              <a:t>Oproep streeft naar </a:t>
            </a:r>
            <a:r>
              <a:rPr lang="nl-NL" b="1" dirty="0"/>
              <a:t>20 proeftuinen</a:t>
            </a:r>
            <a:r>
              <a:rPr lang="nl-NL" dirty="0"/>
              <a:t>, waarvan 10 in kleinere steden en gemeenten </a:t>
            </a:r>
          </a:p>
          <a:p>
            <a:pPr>
              <a:buNone/>
            </a:pPr>
            <a:endParaRPr lang="nl-NL" dirty="0"/>
          </a:p>
          <a:p>
            <a:endParaRPr lang="nl-NL" dirty="0"/>
          </a:p>
        </p:txBody>
      </p:sp>
    </p:spTree>
    <p:extLst>
      <p:ext uri="{BB962C8B-B14F-4D97-AF65-F5344CB8AC3E}">
        <p14:creationId xmlns:p14="http://schemas.microsoft.com/office/powerpoint/2010/main" val="4152428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Welke acties? </a:t>
            </a:r>
          </a:p>
        </p:txBody>
      </p:sp>
      <p:sp>
        <p:nvSpPr>
          <p:cNvPr id="3" name="Tijdelijke aanduiding voor inhoud 2"/>
          <p:cNvSpPr>
            <a:spLocks noGrp="1"/>
          </p:cNvSpPr>
          <p:nvPr>
            <p:ph sz="half" idx="1"/>
          </p:nvPr>
        </p:nvSpPr>
        <p:spPr>
          <a:xfrm>
            <a:off x="1296000" y="1915200"/>
            <a:ext cx="7706486" cy="3672000"/>
          </a:xfrm>
        </p:spPr>
        <p:txBody>
          <a:bodyPr/>
          <a:lstStyle/>
          <a:p>
            <a:pPr marL="457200" lvl="0" indent="-457200">
              <a:buFont typeface="+mj-lt"/>
              <a:buAutoNum type="alphaUcPeriod"/>
            </a:pPr>
            <a:r>
              <a:rPr lang="nl-BE" dirty="0"/>
              <a:t>Opzetten van trajecten sociale netwerking en participatie voor inburgeraars</a:t>
            </a:r>
          </a:p>
          <a:p>
            <a:pPr marL="457200" lvl="0" indent="-457200">
              <a:buFont typeface="+mj-lt"/>
              <a:buAutoNum type="alphaUcPeriod"/>
            </a:pPr>
            <a:endParaRPr lang="nl-BE" dirty="0"/>
          </a:p>
          <a:p>
            <a:pPr marL="457200" lvl="0" indent="-457200">
              <a:buFont typeface="+mj-lt"/>
              <a:buAutoNum type="alphaUcPeriod"/>
            </a:pPr>
            <a:r>
              <a:rPr lang="nl-BE" dirty="0"/>
              <a:t>Ontwikkeling operationeel kader voor duurzame invulling 4</a:t>
            </a:r>
            <a:r>
              <a:rPr lang="nl-BE" baseline="30000" dirty="0"/>
              <a:t>de</a:t>
            </a:r>
            <a:r>
              <a:rPr lang="nl-BE" dirty="0"/>
              <a:t> pijler inburgering</a:t>
            </a:r>
          </a:p>
          <a:p>
            <a:pPr marL="457200" lvl="0" indent="-457200">
              <a:buFont typeface="+mj-lt"/>
              <a:buAutoNum type="alphaUcPeriod"/>
            </a:pPr>
            <a:endParaRPr lang="nl-BE" dirty="0"/>
          </a:p>
          <a:p>
            <a:pPr marL="457200" lvl="0" indent="-457200">
              <a:buFont typeface="+mj-lt"/>
              <a:buAutoNum type="alphaUcPeriod"/>
            </a:pPr>
            <a:r>
              <a:rPr lang="nl-BE" dirty="0"/>
              <a:t>Actieve deelname aan activiteiten procesbegeleider - Lerend Netwerk</a:t>
            </a:r>
          </a:p>
          <a:p>
            <a:pPr>
              <a:buNone/>
            </a:pPr>
            <a:endParaRPr lang="nl-NL" dirty="0"/>
          </a:p>
        </p:txBody>
      </p:sp>
    </p:spTree>
    <p:extLst>
      <p:ext uri="{BB962C8B-B14F-4D97-AF65-F5344CB8AC3E}">
        <p14:creationId xmlns:p14="http://schemas.microsoft.com/office/powerpoint/2010/main" val="4168790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Welke acties?</a:t>
            </a:r>
          </a:p>
        </p:txBody>
      </p:sp>
      <p:sp>
        <p:nvSpPr>
          <p:cNvPr id="3" name="Tijdelijke aanduiding voor inhoud 2"/>
          <p:cNvSpPr>
            <a:spLocks noGrp="1"/>
          </p:cNvSpPr>
          <p:nvPr>
            <p:ph sz="half" idx="1"/>
          </p:nvPr>
        </p:nvSpPr>
        <p:spPr>
          <a:xfrm>
            <a:off x="1296000" y="1554480"/>
            <a:ext cx="7416000" cy="4263390"/>
          </a:xfrm>
        </p:spPr>
        <p:txBody>
          <a:bodyPr/>
          <a:lstStyle/>
          <a:p>
            <a:pPr lvl="0">
              <a:buNone/>
            </a:pPr>
            <a:r>
              <a:rPr lang="nl-NL" b="1" dirty="0"/>
              <a:t>A. Opzetten van trajecten sociale netwerking en participatie voor inburgeraars</a:t>
            </a:r>
          </a:p>
          <a:p>
            <a:pPr lvl="0"/>
            <a:endParaRPr lang="nl-BE" dirty="0"/>
          </a:p>
          <a:p>
            <a:pPr lvl="0"/>
            <a:r>
              <a:rPr lang="nl-BE" dirty="0"/>
              <a:t>Minstens 1 van onderstaande trajecten:</a:t>
            </a:r>
          </a:p>
          <a:p>
            <a:pPr lvl="0">
              <a:buNone/>
            </a:pPr>
            <a:endParaRPr lang="nl-BE" dirty="0"/>
          </a:p>
          <a:p>
            <a:pPr lvl="1"/>
            <a:r>
              <a:rPr lang="nl-BE" dirty="0"/>
              <a:t>Traject 1: Buddyproject</a:t>
            </a:r>
          </a:p>
          <a:p>
            <a:pPr lvl="1"/>
            <a:r>
              <a:rPr lang="nl-BE" dirty="0"/>
              <a:t>Traject 2: Kennismakingsstage bij een bedrijf, vereniging, organisatie of lokaal bestuur</a:t>
            </a:r>
          </a:p>
          <a:p>
            <a:pPr lvl="1"/>
            <a:r>
              <a:rPr lang="nl-BE" dirty="0"/>
              <a:t>Traject 3: </a:t>
            </a:r>
            <a:r>
              <a:rPr lang="nl-BE" dirty="0" err="1"/>
              <a:t>Toeleidingstraject</a:t>
            </a:r>
            <a:r>
              <a:rPr lang="nl-BE" dirty="0"/>
              <a:t> in het vrijwilligerswerk</a:t>
            </a:r>
          </a:p>
          <a:p>
            <a:pPr lvl="1"/>
            <a:r>
              <a:rPr lang="nl-BE" dirty="0"/>
              <a:t>Traject 4: Alternatief traject met aantoonbare meerwaarde, vb. taalstage, kennismakingstraject in cultuur, jeugd, sportvereniging, woonzorgcentrum, lokaal dienstencentrum, buurtwerking, …</a:t>
            </a:r>
          </a:p>
          <a:p>
            <a:pPr marL="288000" lvl="1" indent="0">
              <a:buNone/>
            </a:pPr>
            <a:endParaRPr lang="nl-NL" dirty="0"/>
          </a:p>
          <a:p>
            <a:pPr lvl="1"/>
            <a:endParaRPr lang="nl-NL" dirty="0"/>
          </a:p>
          <a:p>
            <a:endParaRPr lang="nl-NL" dirty="0"/>
          </a:p>
          <a:p>
            <a:endParaRPr lang="nl-NL" dirty="0"/>
          </a:p>
          <a:p>
            <a:endParaRPr lang="nl-NL" dirty="0"/>
          </a:p>
        </p:txBody>
      </p:sp>
    </p:spTree>
    <p:extLst>
      <p:ext uri="{BB962C8B-B14F-4D97-AF65-F5344CB8AC3E}">
        <p14:creationId xmlns:p14="http://schemas.microsoft.com/office/powerpoint/2010/main" val="702893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Welke acties?</a:t>
            </a:r>
          </a:p>
        </p:txBody>
      </p:sp>
      <p:sp>
        <p:nvSpPr>
          <p:cNvPr id="3" name="Tijdelijke aanduiding voor inhoud 2"/>
          <p:cNvSpPr>
            <a:spLocks noGrp="1"/>
          </p:cNvSpPr>
          <p:nvPr>
            <p:ph sz="half" idx="1"/>
          </p:nvPr>
        </p:nvSpPr>
        <p:spPr>
          <a:xfrm>
            <a:off x="1296000" y="1497330"/>
            <a:ext cx="7416000" cy="4604670"/>
          </a:xfrm>
        </p:spPr>
        <p:txBody>
          <a:bodyPr/>
          <a:lstStyle/>
          <a:p>
            <a:r>
              <a:rPr lang="nl-NL" dirty="0"/>
              <a:t>Vrij om te experimenteren, maar rekening houden met volgende uitgangspunten:</a:t>
            </a:r>
          </a:p>
          <a:p>
            <a:pPr>
              <a:buNone/>
            </a:pPr>
            <a:endParaRPr lang="nl-NL" dirty="0"/>
          </a:p>
          <a:p>
            <a:pPr lvl="1"/>
            <a:r>
              <a:rPr lang="nl-BE" dirty="0"/>
              <a:t>Noden doelgroep staan centraal (human-</a:t>
            </a:r>
            <a:r>
              <a:rPr lang="nl-BE" dirty="0" err="1"/>
              <a:t>centered</a:t>
            </a:r>
            <a:r>
              <a:rPr lang="nl-BE" dirty="0"/>
              <a:t> design)</a:t>
            </a:r>
          </a:p>
          <a:p>
            <a:pPr marL="288000" lvl="1" indent="0">
              <a:buNone/>
            </a:pPr>
            <a:endParaRPr lang="nl-BE" dirty="0"/>
          </a:p>
          <a:p>
            <a:pPr lvl="1"/>
            <a:r>
              <a:rPr lang="nl-BE" dirty="0"/>
              <a:t>Wederkerigheid en gelijkwaardigheid inburgeraar-ontvangende samenleving</a:t>
            </a:r>
          </a:p>
          <a:p>
            <a:pPr marL="288000" lvl="1" indent="0">
              <a:buNone/>
            </a:pPr>
            <a:endParaRPr lang="nl-BE" dirty="0"/>
          </a:p>
          <a:p>
            <a:pPr lvl="1"/>
            <a:r>
              <a:rPr lang="nl-BE" dirty="0"/>
              <a:t>Traject minimaal 40u</a:t>
            </a:r>
          </a:p>
          <a:p>
            <a:pPr marL="288000" lvl="1" indent="0">
              <a:buNone/>
            </a:pPr>
            <a:endParaRPr lang="nl-BE" dirty="0"/>
          </a:p>
          <a:p>
            <a:pPr lvl="1"/>
            <a:r>
              <a:rPr lang="nl-BE" dirty="0"/>
              <a:t>Traject gekoppeld aan heldere resultaten</a:t>
            </a:r>
          </a:p>
          <a:p>
            <a:pPr marL="288000" lvl="1" indent="0">
              <a:buNone/>
            </a:pPr>
            <a:endParaRPr lang="nl-BE" dirty="0"/>
          </a:p>
          <a:p>
            <a:pPr lvl="1"/>
            <a:r>
              <a:rPr lang="nl-BE" dirty="0"/>
              <a:t>Aanpak bouwt verder op bestaande inzichten, expertise, praktijken, …</a:t>
            </a:r>
          </a:p>
          <a:p>
            <a:pPr marL="288000" lvl="1" indent="0">
              <a:buNone/>
            </a:pPr>
            <a:endParaRPr lang="nl-BE" dirty="0"/>
          </a:p>
        </p:txBody>
      </p:sp>
    </p:spTree>
    <p:extLst>
      <p:ext uri="{BB962C8B-B14F-4D97-AF65-F5344CB8AC3E}">
        <p14:creationId xmlns:p14="http://schemas.microsoft.com/office/powerpoint/2010/main" val="3933261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Welke acties?</a:t>
            </a:r>
            <a:endParaRPr lang="nl-NL" dirty="0"/>
          </a:p>
        </p:txBody>
      </p:sp>
      <p:sp>
        <p:nvSpPr>
          <p:cNvPr id="3" name="Tijdelijke aanduiding voor inhoud 2"/>
          <p:cNvSpPr>
            <a:spLocks noGrp="1"/>
          </p:cNvSpPr>
          <p:nvPr>
            <p:ph sz="half" idx="1"/>
          </p:nvPr>
        </p:nvSpPr>
        <p:spPr/>
        <p:txBody>
          <a:bodyPr/>
          <a:lstStyle/>
          <a:p>
            <a:pPr lvl="1"/>
            <a:r>
              <a:rPr lang="nl-NL" dirty="0"/>
              <a:t>Traject is vernieuwend</a:t>
            </a:r>
          </a:p>
          <a:p>
            <a:pPr marL="288000" lvl="1" indent="0">
              <a:buNone/>
            </a:pPr>
            <a:endParaRPr lang="nl-NL" dirty="0"/>
          </a:p>
          <a:p>
            <a:pPr lvl="2"/>
            <a:r>
              <a:rPr lang="nl-NL" dirty="0"/>
              <a:t>Bestaand aanbod aangepast/uitgebreid naar doelgroep</a:t>
            </a:r>
          </a:p>
          <a:p>
            <a:pPr lvl="2"/>
            <a:r>
              <a:rPr lang="nl-NL" dirty="0"/>
              <a:t>Bestaande praktijk wordt in nieuwe stad/gemeente uitgerold</a:t>
            </a:r>
          </a:p>
          <a:p>
            <a:pPr lvl="2"/>
            <a:r>
              <a:rPr lang="nl-NL" dirty="0"/>
              <a:t>Nieuw aanbod wordt ontwikkeld en uitgerold</a:t>
            </a:r>
          </a:p>
          <a:p>
            <a:pPr marL="576000" lvl="2" indent="0">
              <a:buNone/>
            </a:pPr>
            <a:endParaRPr lang="nl-NL" dirty="0"/>
          </a:p>
          <a:p>
            <a:pPr lvl="1"/>
            <a:r>
              <a:rPr lang="nl-NL" dirty="0"/>
              <a:t>Voor opzetten trajecten kan partnerschap worden aangegaan met lokale actoren</a:t>
            </a:r>
          </a:p>
          <a:p>
            <a:pPr marL="288000" lvl="1" indent="0">
              <a:buNone/>
            </a:pPr>
            <a:endParaRPr lang="nl-NL" dirty="0"/>
          </a:p>
          <a:p>
            <a:pPr lvl="1"/>
            <a:r>
              <a:rPr lang="nl-NL" dirty="0"/>
              <a:t>Monitoring- en evaluatiestrategie op maat</a:t>
            </a:r>
          </a:p>
        </p:txBody>
      </p:sp>
    </p:spTree>
    <p:extLst>
      <p:ext uri="{BB962C8B-B14F-4D97-AF65-F5344CB8AC3E}">
        <p14:creationId xmlns:p14="http://schemas.microsoft.com/office/powerpoint/2010/main" val="3314881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Welke acties?</a:t>
            </a:r>
          </a:p>
        </p:txBody>
      </p:sp>
      <p:sp>
        <p:nvSpPr>
          <p:cNvPr id="3" name="Tijdelijke aanduiding voor inhoud 2"/>
          <p:cNvSpPr>
            <a:spLocks noGrp="1"/>
          </p:cNvSpPr>
          <p:nvPr>
            <p:ph sz="half" idx="1"/>
          </p:nvPr>
        </p:nvSpPr>
        <p:spPr>
          <a:xfrm>
            <a:off x="1296000" y="1463040"/>
            <a:ext cx="7416000" cy="4124160"/>
          </a:xfrm>
        </p:spPr>
        <p:txBody>
          <a:bodyPr/>
          <a:lstStyle/>
          <a:p>
            <a:pPr>
              <a:buNone/>
            </a:pPr>
            <a:r>
              <a:rPr lang="nl-BE" b="1" dirty="0"/>
              <a:t>B. Ontwikkeling operationeel kader voor duurzame invulling 4</a:t>
            </a:r>
            <a:r>
              <a:rPr lang="nl-BE" b="1" baseline="30000" dirty="0"/>
              <a:t>de</a:t>
            </a:r>
            <a:r>
              <a:rPr lang="nl-BE" b="1" dirty="0"/>
              <a:t> pijler inburgering</a:t>
            </a:r>
          </a:p>
          <a:p>
            <a:pPr>
              <a:buNone/>
            </a:pPr>
            <a:endParaRPr lang="nl-NL" dirty="0"/>
          </a:p>
          <a:p>
            <a:r>
              <a:rPr lang="nl-NL" dirty="0"/>
              <a:t>Gebeurt samen met lokale partners, vb. Agentschappen Integratie en Inburgering, vertegenwoordigers van de finale doelgroep, dienstverleners, … </a:t>
            </a:r>
          </a:p>
          <a:p>
            <a:pPr>
              <a:buNone/>
            </a:pPr>
            <a:endParaRPr lang="nl-NL" dirty="0"/>
          </a:p>
          <a:p>
            <a:r>
              <a:rPr lang="nl-NL" dirty="0"/>
              <a:t>Operationeel kader biedt antwoord op o.a. volgende vragen:</a:t>
            </a:r>
          </a:p>
          <a:p>
            <a:pPr lvl="1"/>
            <a:r>
              <a:rPr lang="nl-BE" dirty="0"/>
              <a:t>Intake en trajectbepaling?</a:t>
            </a:r>
          </a:p>
          <a:p>
            <a:pPr lvl="1"/>
            <a:r>
              <a:rPr lang="nl-BE" dirty="0"/>
              <a:t>Structurele verankering in lokaal beleid? </a:t>
            </a:r>
          </a:p>
          <a:p>
            <a:pPr lvl="1"/>
            <a:r>
              <a:rPr lang="nl-BE" dirty="0"/>
              <a:t>Afstemming/samenwerking met AGII en andere actoren inburgeringstraject? </a:t>
            </a:r>
          </a:p>
          <a:p>
            <a:pPr lvl="1"/>
            <a:r>
              <a:rPr lang="nl-BE" dirty="0"/>
              <a:t>Registratie en administratieve opvolging? </a:t>
            </a:r>
          </a:p>
          <a:p>
            <a:pPr lvl="1"/>
            <a:r>
              <a:rPr lang="nl-BE" dirty="0"/>
              <a:t>Hoe resultaten monitoren en evalueren? </a:t>
            </a:r>
          </a:p>
          <a:p>
            <a:pPr lvl="1"/>
            <a:r>
              <a:rPr lang="nl-BE" dirty="0"/>
              <a:t>Bovenlokale ondersteuning? </a:t>
            </a:r>
          </a:p>
          <a:p>
            <a:endParaRPr lang="nl-NL" dirty="0"/>
          </a:p>
        </p:txBody>
      </p:sp>
    </p:spTree>
    <p:extLst>
      <p:ext uri="{BB962C8B-B14F-4D97-AF65-F5344CB8AC3E}">
        <p14:creationId xmlns:p14="http://schemas.microsoft.com/office/powerpoint/2010/main" val="985440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Welke acties?</a:t>
            </a:r>
          </a:p>
        </p:txBody>
      </p:sp>
      <p:sp>
        <p:nvSpPr>
          <p:cNvPr id="3" name="Tijdelijke aanduiding voor inhoud 2"/>
          <p:cNvSpPr>
            <a:spLocks noGrp="1"/>
          </p:cNvSpPr>
          <p:nvPr>
            <p:ph sz="half" idx="1"/>
          </p:nvPr>
        </p:nvSpPr>
        <p:spPr/>
        <p:txBody>
          <a:bodyPr/>
          <a:lstStyle/>
          <a:p>
            <a:pPr>
              <a:buNone/>
            </a:pPr>
            <a:r>
              <a:rPr lang="nl-BE" b="1" dirty="0"/>
              <a:t>C. Actieve deelname aan activiteiten procesbegeleiding - Lerend Netwerk</a:t>
            </a:r>
          </a:p>
          <a:p>
            <a:pPr>
              <a:buNone/>
            </a:pPr>
            <a:endParaRPr lang="nl-NL" dirty="0"/>
          </a:p>
          <a:p>
            <a:pPr lvl="1"/>
            <a:r>
              <a:rPr lang="nl-NL" dirty="0"/>
              <a:t>Projecten nemen actief deel aan activiteiten procesbegeleiding</a:t>
            </a:r>
          </a:p>
          <a:p>
            <a:pPr marL="288000" lvl="1" indent="0">
              <a:buNone/>
            </a:pPr>
            <a:endParaRPr lang="nl-NL" dirty="0"/>
          </a:p>
          <a:p>
            <a:pPr lvl="1"/>
            <a:r>
              <a:rPr lang="nl-NL" dirty="0"/>
              <a:t>Lerend Netwerk loopt parallel aan de looptijd van de oproep</a:t>
            </a:r>
          </a:p>
          <a:p>
            <a:pPr lvl="1"/>
            <a:endParaRPr lang="nl-NL" dirty="0"/>
          </a:p>
          <a:p>
            <a:pPr lvl="1"/>
            <a:r>
              <a:rPr lang="nl-NL" dirty="0"/>
              <a:t>Aanstelling uitvoerder van Lerend Netwerk verloopt via overheidsopdracht</a:t>
            </a:r>
          </a:p>
          <a:p>
            <a:pPr marL="288000" lvl="1" indent="0">
              <a:buNone/>
            </a:pPr>
            <a:endParaRPr lang="nl-NL" dirty="0"/>
          </a:p>
        </p:txBody>
      </p:sp>
    </p:spTree>
    <p:extLst>
      <p:ext uri="{BB962C8B-B14F-4D97-AF65-F5344CB8AC3E}">
        <p14:creationId xmlns:p14="http://schemas.microsoft.com/office/powerpoint/2010/main" val="189280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Fasering</a:t>
            </a:r>
          </a:p>
        </p:txBody>
      </p:sp>
      <p:sp>
        <p:nvSpPr>
          <p:cNvPr id="3" name="Tijdelijke aanduiding voor inhoud 2"/>
          <p:cNvSpPr>
            <a:spLocks noGrp="1"/>
          </p:cNvSpPr>
          <p:nvPr>
            <p:ph sz="half" idx="1"/>
          </p:nvPr>
        </p:nvSpPr>
        <p:spPr/>
        <p:txBody>
          <a:bodyPr/>
          <a:lstStyle/>
          <a:p>
            <a:r>
              <a:rPr lang="nl-NL" b="1" dirty="0"/>
              <a:t>Voorbereidende fase (facultatief)</a:t>
            </a:r>
          </a:p>
          <a:p>
            <a:pPr>
              <a:buNone/>
            </a:pPr>
            <a:endParaRPr lang="nl-NL" dirty="0"/>
          </a:p>
          <a:p>
            <a:pPr lvl="1"/>
            <a:r>
              <a:rPr lang="nl-BE" dirty="0"/>
              <a:t>Via human-</a:t>
            </a:r>
            <a:r>
              <a:rPr lang="nl-BE" dirty="0" err="1"/>
              <a:t>centered</a:t>
            </a:r>
            <a:r>
              <a:rPr lang="nl-BE" dirty="0"/>
              <a:t> design worden noden doelgroep, traject en beoogde resultaten verder verfijnd</a:t>
            </a:r>
          </a:p>
          <a:p>
            <a:pPr lvl="1"/>
            <a:r>
              <a:rPr lang="nl-BE" dirty="0"/>
              <a:t>Met betrokkenheid relevante actoren en doelgroep</a:t>
            </a:r>
          </a:p>
          <a:p>
            <a:pPr lvl="1"/>
            <a:r>
              <a:rPr lang="nl-BE" dirty="0"/>
              <a:t>Partnerschap en projectbegroting worden gefinaliseerd</a:t>
            </a:r>
          </a:p>
          <a:p>
            <a:pPr lvl="1"/>
            <a:r>
              <a:rPr lang="nl-BE" dirty="0"/>
              <a:t>Ondersteuning door procesbegeleider: inhoudelijk en methodologisch</a:t>
            </a:r>
          </a:p>
          <a:p>
            <a:pPr lvl="1"/>
            <a:r>
              <a:rPr lang="nl-BE" dirty="0"/>
              <a:t>Facultatief: proeftuinen die in projectaanvraag al voldoende zijn uitgewerkt, kunnen meteen met de uitvoerings- en evaluatiefase starten</a:t>
            </a:r>
          </a:p>
          <a:p>
            <a:pPr marL="288000" lvl="1" indent="0">
              <a:buNone/>
            </a:pPr>
            <a:endParaRPr lang="nl-NL" dirty="0"/>
          </a:p>
        </p:txBody>
      </p:sp>
    </p:spTree>
    <p:extLst>
      <p:ext uri="{BB962C8B-B14F-4D97-AF65-F5344CB8AC3E}">
        <p14:creationId xmlns:p14="http://schemas.microsoft.com/office/powerpoint/2010/main" val="113073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1952" y="2821258"/>
            <a:ext cx="6338377" cy="2304941"/>
          </a:xfrm>
        </p:spPr>
        <p:txBody>
          <a:bodyPr/>
          <a:lstStyle/>
          <a:p>
            <a:r>
              <a:rPr lang="nl-BE" sz="4800" dirty="0">
                <a:latin typeface="FlandersArtSans-Bold"/>
              </a:rPr>
              <a:t>Oproep 507</a:t>
            </a:r>
            <a:br>
              <a:rPr lang="nl-BE" dirty="0"/>
            </a:br>
            <a:br>
              <a:rPr lang="nl-BE" dirty="0"/>
            </a:br>
            <a:r>
              <a:rPr lang="nl-BE" sz="4000" dirty="0">
                <a:latin typeface="FlandersArtSans-Bold"/>
              </a:rPr>
              <a:t>Proeftuinen sociale netwerking en participatie voor inburgeraars</a:t>
            </a:r>
            <a:endParaRPr lang="nl-BE" sz="4000" i="1" dirty="0">
              <a:latin typeface="FlandersArtSans-Bold"/>
            </a:endParaRPr>
          </a:p>
        </p:txBody>
      </p:sp>
      <p:sp>
        <p:nvSpPr>
          <p:cNvPr id="4" name="Tijdelijke aanduiding voor inhoud 3"/>
          <p:cNvSpPr>
            <a:spLocks noGrp="1"/>
          </p:cNvSpPr>
          <p:nvPr>
            <p:ph idx="12"/>
          </p:nvPr>
        </p:nvSpPr>
        <p:spPr>
          <a:xfrm>
            <a:off x="440130" y="4938310"/>
            <a:ext cx="4837111" cy="1458595"/>
          </a:xfrm>
        </p:spPr>
        <p:txBody>
          <a:bodyPr/>
          <a:lstStyle/>
          <a:p>
            <a:endParaRPr lang="nl-BE" dirty="0"/>
          </a:p>
          <a:p>
            <a:endParaRPr lang="nl-BE" sz="3600" dirty="0"/>
          </a:p>
          <a:p>
            <a:r>
              <a:rPr lang="nl-BE" sz="2400" dirty="0"/>
              <a:t>Infosessie 3 september 2020</a:t>
            </a:r>
          </a:p>
          <a:p>
            <a:endParaRPr lang="nl-BE" dirty="0"/>
          </a:p>
          <a:p>
            <a:endParaRPr lang="nl-BE" dirty="0"/>
          </a:p>
          <a:p>
            <a:endParaRPr lang="nl-BE" dirty="0"/>
          </a:p>
        </p:txBody>
      </p:sp>
    </p:spTree>
    <p:extLst>
      <p:ext uri="{BB962C8B-B14F-4D97-AF65-F5344CB8AC3E}">
        <p14:creationId xmlns:p14="http://schemas.microsoft.com/office/powerpoint/2010/main" val="3262036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Fasering</a:t>
            </a:r>
          </a:p>
        </p:txBody>
      </p:sp>
      <p:sp>
        <p:nvSpPr>
          <p:cNvPr id="3" name="Tijdelijke aanduiding voor inhoud 2"/>
          <p:cNvSpPr>
            <a:spLocks noGrp="1"/>
          </p:cNvSpPr>
          <p:nvPr>
            <p:ph sz="half" idx="1"/>
          </p:nvPr>
        </p:nvSpPr>
        <p:spPr>
          <a:xfrm>
            <a:off x="1296000" y="1915200"/>
            <a:ext cx="7416000" cy="4016970"/>
          </a:xfrm>
        </p:spPr>
        <p:txBody>
          <a:bodyPr/>
          <a:lstStyle/>
          <a:p>
            <a:r>
              <a:rPr lang="nl-NL" b="1" dirty="0"/>
              <a:t>Uitvoerings- en evaluatiefase</a:t>
            </a:r>
          </a:p>
          <a:p>
            <a:pPr>
              <a:buNone/>
            </a:pPr>
            <a:endParaRPr lang="nl-NL" dirty="0"/>
          </a:p>
          <a:p>
            <a:pPr lvl="1"/>
            <a:r>
              <a:rPr lang="nl-BE" dirty="0"/>
              <a:t>Traject wordt uitgetest en geëvalueerd</a:t>
            </a:r>
          </a:p>
          <a:p>
            <a:pPr lvl="1"/>
            <a:r>
              <a:rPr lang="nl-BE" dirty="0"/>
              <a:t>Tussentijdse monitoring en evaluatie onder begeleiding van procesbegeleider</a:t>
            </a:r>
          </a:p>
          <a:p>
            <a:pPr lvl="1"/>
            <a:r>
              <a:rPr lang="nl-BE" dirty="0"/>
              <a:t>Uitwerken operationeel kader</a:t>
            </a:r>
          </a:p>
          <a:p>
            <a:pPr lvl="1"/>
            <a:r>
              <a:rPr lang="nl-BE" dirty="0"/>
              <a:t>Bijsturing/verfijning acties mogelijk in overleg</a:t>
            </a:r>
          </a:p>
          <a:p>
            <a:pPr lvl="1"/>
            <a:r>
              <a:rPr lang="nl-BE" dirty="0"/>
              <a:t>Actieve deelname aan Lerend Netwerk</a:t>
            </a:r>
          </a:p>
          <a:p>
            <a:pPr marL="288000" lvl="1" indent="0">
              <a:buNone/>
            </a:pPr>
            <a:endParaRPr lang="nl-NL" dirty="0"/>
          </a:p>
          <a:p>
            <a:pPr lvl="0"/>
            <a:r>
              <a:rPr lang="nl-NL" b="1" dirty="0"/>
              <a:t>Afrondingsfase</a:t>
            </a:r>
          </a:p>
          <a:p>
            <a:pPr lvl="1"/>
            <a:r>
              <a:rPr lang="nl-BE" dirty="0"/>
              <a:t>Meewerken aan inhoudelijke en vormelijke uitwerking van eindrapport en verspreiding van resultaten</a:t>
            </a:r>
          </a:p>
          <a:p>
            <a:pPr lvl="0">
              <a:buNone/>
            </a:pPr>
            <a:endParaRPr lang="nl-NL" b="1" dirty="0"/>
          </a:p>
          <a:p>
            <a:pPr lvl="0">
              <a:buNone/>
            </a:pPr>
            <a:endParaRPr lang="nl-NL" b="1" dirty="0"/>
          </a:p>
          <a:p>
            <a:pPr marL="288000" lvl="1" indent="0">
              <a:buNone/>
            </a:pPr>
            <a:endParaRPr lang="nl-BE" dirty="0"/>
          </a:p>
        </p:txBody>
      </p:sp>
    </p:spTree>
    <p:extLst>
      <p:ext uri="{BB962C8B-B14F-4D97-AF65-F5344CB8AC3E}">
        <p14:creationId xmlns:p14="http://schemas.microsoft.com/office/powerpoint/2010/main" val="3849321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Outputs</a:t>
            </a:r>
            <a:endParaRPr lang="nl-BE" dirty="0"/>
          </a:p>
        </p:txBody>
      </p:sp>
      <p:sp>
        <p:nvSpPr>
          <p:cNvPr id="3" name="Tijdelijke aanduiding voor inhoud 2"/>
          <p:cNvSpPr>
            <a:spLocks noGrp="1"/>
          </p:cNvSpPr>
          <p:nvPr>
            <p:ph sz="half" idx="1"/>
          </p:nvPr>
        </p:nvSpPr>
        <p:spPr>
          <a:xfrm>
            <a:off x="1296000" y="1577340"/>
            <a:ext cx="7416000" cy="4434840"/>
          </a:xfrm>
        </p:spPr>
        <p:txBody>
          <a:bodyPr/>
          <a:lstStyle/>
          <a:p>
            <a:r>
              <a:rPr lang="nl-NL" b="1" dirty="0"/>
              <a:t>Verwachte </a:t>
            </a:r>
            <a:r>
              <a:rPr lang="nl-NL" b="1" dirty="0" err="1"/>
              <a:t>outputs</a:t>
            </a:r>
            <a:r>
              <a:rPr lang="nl-NL" b="1" dirty="0"/>
              <a:t> per proeftuin</a:t>
            </a:r>
          </a:p>
          <a:p>
            <a:pPr>
              <a:buNone/>
            </a:pPr>
            <a:endParaRPr lang="nl-NL" dirty="0"/>
          </a:p>
          <a:p>
            <a:pPr lvl="1"/>
            <a:r>
              <a:rPr lang="nl-BE" dirty="0"/>
              <a:t>Indien voorbereidende fase: verfijning van de projectaanvraag</a:t>
            </a:r>
          </a:p>
          <a:p>
            <a:pPr marL="288000" lvl="1" indent="0">
              <a:buNone/>
            </a:pPr>
            <a:endParaRPr lang="nl-BE" dirty="0"/>
          </a:p>
          <a:p>
            <a:pPr lvl="1"/>
            <a:r>
              <a:rPr lang="nl-BE" dirty="0"/>
              <a:t>Eind 2021: inhoudelijk rapport = </a:t>
            </a:r>
            <a:r>
              <a:rPr lang="nl-NL" dirty="0"/>
              <a:t>beschrijving en evaluatie van de uitgeteste trajecten en het operationeel kader</a:t>
            </a:r>
          </a:p>
          <a:p>
            <a:pPr marL="288000" lvl="1" indent="0">
              <a:buNone/>
            </a:pPr>
            <a:r>
              <a:rPr lang="nl-NL" dirty="0"/>
              <a:t> </a:t>
            </a:r>
            <a:endParaRPr lang="nl-BE" dirty="0"/>
          </a:p>
          <a:p>
            <a:pPr lvl="1"/>
            <a:r>
              <a:rPr lang="nl-BE" dirty="0"/>
              <a:t>Juni 2022: </a:t>
            </a:r>
            <a:r>
              <a:rPr lang="nl-NL" dirty="0"/>
              <a:t>finaal rapport = eindevaluatie van de proeftuinen en finale versie van het operationeel kader</a:t>
            </a:r>
          </a:p>
          <a:p>
            <a:pPr marL="288000" lvl="1" indent="0">
              <a:buNone/>
            </a:pPr>
            <a:endParaRPr lang="nl-NL" dirty="0"/>
          </a:p>
          <a:p>
            <a:pPr lvl="0"/>
            <a:r>
              <a:rPr lang="nl-NL" b="1" dirty="0"/>
              <a:t>Medewerking aan </a:t>
            </a:r>
            <a:r>
              <a:rPr lang="nl-NL" b="1" dirty="0" err="1"/>
              <a:t>outputs</a:t>
            </a:r>
            <a:r>
              <a:rPr lang="nl-NL" b="1" dirty="0"/>
              <a:t> van de procesbegeleider</a:t>
            </a:r>
          </a:p>
          <a:p>
            <a:pPr lvl="1"/>
            <a:endParaRPr lang="nl-BE" dirty="0"/>
          </a:p>
        </p:txBody>
      </p:sp>
    </p:spTree>
    <p:extLst>
      <p:ext uri="{BB962C8B-B14F-4D97-AF65-F5344CB8AC3E}">
        <p14:creationId xmlns:p14="http://schemas.microsoft.com/office/powerpoint/2010/main" val="2203037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Opdracht procesbegeleiding</a:t>
            </a:r>
          </a:p>
        </p:txBody>
      </p:sp>
      <p:sp>
        <p:nvSpPr>
          <p:cNvPr id="3" name="Tijdelijke aanduiding voor inhoud 2"/>
          <p:cNvSpPr>
            <a:spLocks noGrp="1"/>
          </p:cNvSpPr>
          <p:nvPr>
            <p:ph sz="half" idx="1"/>
          </p:nvPr>
        </p:nvSpPr>
        <p:spPr>
          <a:xfrm>
            <a:off x="1296000" y="1915200"/>
            <a:ext cx="7416000" cy="3959820"/>
          </a:xfrm>
        </p:spPr>
        <p:txBody>
          <a:bodyPr/>
          <a:lstStyle/>
          <a:p>
            <a:pPr>
              <a:buNone/>
            </a:pPr>
            <a:endParaRPr lang="nl-NL" dirty="0"/>
          </a:p>
          <a:p>
            <a:r>
              <a:rPr lang="nl-NL" b="1" dirty="0"/>
              <a:t>Opdracht bestaat uit:</a:t>
            </a:r>
          </a:p>
          <a:p>
            <a:pPr>
              <a:buNone/>
            </a:pPr>
            <a:endParaRPr lang="nl-NL" dirty="0"/>
          </a:p>
          <a:p>
            <a:pPr lvl="1"/>
            <a:r>
              <a:rPr lang="nl-NL" dirty="0"/>
              <a:t>Inbreng inhoudelijke expertise in proeftuinen</a:t>
            </a:r>
          </a:p>
          <a:p>
            <a:pPr lvl="1"/>
            <a:r>
              <a:rPr lang="nl-NL" dirty="0"/>
              <a:t>Inbreng methodologische kennis in proeftuinen</a:t>
            </a:r>
          </a:p>
          <a:p>
            <a:pPr lvl="1"/>
            <a:r>
              <a:rPr lang="nl-NL" dirty="0"/>
              <a:t>Kennisdeling en ervaringsuitwisseling tussen proeftuinen via Lerend Netwerk</a:t>
            </a:r>
          </a:p>
          <a:p>
            <a:pPr lvl="1"/>
            <a:r>
              <a:rPr lang="nl-NL" dirty="0"/>
              <a:t>Verzamelen en verwerken kennis, ervaringen, bevorderende en belemmerende factoren, uitwerken kader voor duurzame invulling vierde pijler inburgering</a:t>
            </a:r>
          </a:p>
          <a:p>
            <a:pPr lvl="1"/>
            <a:r>
              <a:rPr lang="nl-NL" dirty="0"/>
              <a:t>Actieve verspreiding resultaten naar lokale besturen</a:t>
            </a:r>
          </a:p>
          <a:p>
            <a:pPr lvl="1"/>
            <a:endParaRPr lang="nl-NL" dirty="0"/>
          </a:p>
          <a:p>
            <a:pPr lvl="1"/>
            <a:endParaRPr lang="nl-NL" dirty="0"/>
          </a:p>
        </p:txBody>
      </p:sp>
    </p:spTree>
    <p:extLst>
      <p:ext uri="{BB962C8B-B14F-4D97-AF65-F5344CB8AC3E}">
        <p14:creationId xmlns:p14="http://schemas.microsoft.com/office/powerpoint/2010/main" val="185374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Opdracht procesbegeleiding</a:t>
            </a:r>
          </a:p>
        </p:txBody>
      </p:sp>
      <p:sp>
        <p:nvSpPr>
          <p:cNvPr id="3" name="Tijdelijke aanduiding voor inhoud 2"/>
          <p:cNvSpPr>
            <a:spLocks noGrp="1"/>
          </p:cNvSpPr>
          <p:nvPr>
            <p:ph sz="half" idx="1"/>
          </p:nvPr>
        </p:nvSpPr>
        <p:spPr>
          <a:xfrm>
            <a:off x="1296000" y="1337310"/>
            <a:ext cx="7416000" cy="4537710"/>
          </a:xfrm>
        </p:spPr>
        <p:txBody>
          <a:bodyPr/>
          <a:lstStyle/>
          <a:p>
            <a:pPr>
              <a:buNone/>
            </a:pPr>
            <a:endParaRPr lang="nl-NL" dirty="0"/>
          </a:p>
          <a:p>
            <a:r>
              <a:rPr lang="nl-NL" b="1" dirty="0"/>
              <a:t>Activiteiten</a:t>
            </a:r>
          </a:p>
          <a:p>
            <a:pPr>
              <a:buNone/>
            </a:pPr>
            <a:endParaRPr lang="nl-NL" dirty="0"/>
          </a:p>
          <a:p>
            <a:pPr lvl="1"/>
            <a:r>
              <a:rPr lang="nl-NL" dirty="0"/>
              <a:t>Zowel individuele als collectieve ondersteuningsmomenten</a:t>
            </a:r>
          </a:p>
          <a:p>
            <a:pPr lvl="1"/>
            <a:r>
              <a:rPr lang="nl-NL" dirty="0"/>
              <a:t>Lerend Netwerk gericht op het delen van ervaringen en expertiseopbouw</a:t>
            </a:r>
          </a:p>
          <a:p>
            <a:pPr marL="288000" lvl="1" indent="0">
              <a:buNone/>
            </a:pPr>
            <a:endParaRPr lang="nl-NL" dirty="0"/>
          </a:p>
          <a:p>
            <a:pPr lvl="0"/>
            <a:r>
              <a:rPr lang="nl-NL" b="1" dirty="0"/>
              <a:t>Uitvoerders</a:t>
            </a:r>
          </a:p>
          <a:p>
            <a:pPr lvl="0"/>
            <a:endParaRPr lang="nl-NL" b="1" dirty="0"/>
          </a:p>
          <a:p>
            <a:pPr lvl="1"/>
            <a:r>
              <a:rPr lang="nl-NL" dirty="0"/>
              <a:t>Aanstelling gebeurt via overheidsopdracht</a:t>
            </a:r>
          </a:p>
          <a:p>
            <a:pPr lvl="1"/>
            <a:r>
              <a:rPr lang="nl-NL" dirty="0"/>
              <a:t>Samenwerkingsverband met VVSG en Agentschap Integratie en Inburgering </a:t>
            </a:r>
          </a:p>
          <a:p>
            <a:pPr marL="288000" lvl="1" indent="0">
              <a:buNone/>
            </a:pPr>
            <a:endParaRPr lang="nl-NL" dirty="0"/>
          </a:p>
        </p:txBody>
      </p:sp>
    </p:spTree>
    <p:extLst>
      <p:ext uri="{BB962C8B-B14F-4D97-AF65-F5344CB8AC3E}">
        <p14:creationId xmlns:p14="http://schemas.microsoft.com/office/powerpoint/2010/main" val="4076101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Opdracht ontwikkeling meettool</a:t>
            </a:r>
          </a:p>
        </p:txBody>
      </p:sp>
      <p:sp>
        <p:nvSpPr>
          <p:cNvPr id="3" name="Tijdelijke aanduiding voor inhoud 2"/>
          <p:cNvSpPr>
            <a:spLocks noGrp="1"/>
          </p:cNvSpPr>
          <p:nvPr>
            <p:ph sz="half" idx="1"/>
          </p:nvPr>
        </p:nvSpPr>
        <p:spPr>
          <a:xfrm>
            <a:off x="1296000" y="1508760"/>
            <a:ext cx="7416000" cy="4366260"/>
          </a:xfrm>
        </p:spPr>
        <p:txBody>
          <a:bodyPr/>
          <a:lstStyle/>
          <a:p>
            <a:pPr>
              <a:buNone/>
            </a:pPr>
            <a:endParaRPr lang="nl-NL" dirty="0"/>
          </a:p>
          <a:p>
            <a:r>
              <a:rPr lang="nl-NL" dirty="0"/>
              <a:t>Onder voorbehoud: gesprekken over invulling opdracht nog lopende</a:t>
            </a:r>
          </a:p>
          <a:p>
            <a:pPr>
              <a:buNone/>
            </a:pPr>
            <a:endParaRPr lang="nl-NL" dirty="0"/>
          </a:p>
          <a:p>
            <a:r>
              <a:rPr lang="nl-NL" dirty="0"/>
              <a:t>Leertraject: op welke manier kunnen we effecten en impact van 4</a:t>
            </a:r>
            <a:r>
              <a:rPr lang="nl-NL" baseline="30000" dirty="0"/>
              <a:t>de</a:t>
            </a:r>
            <a:r>
              <a:rPr lang="nl-NL" dirty="0"/>
              <a:t> pijler inburgering op systematische en betrouwbare manier in kaart brengen?</a:t>
            </a:r>
          </a:p>
          <a:p>
            <a:pPr>
              <a:buNone/>
            </a:pPr>
            <a:endParaRPr lang="nl-NL" dirty="0"/>
          </a:p>
          <a:p>
            <a:r>
              <a:rPr lang="nl-NL" dirty="0"/>
              <a:t>Ontwikkeling van een kader en een praktische tool die de effecten en maatschappelijke impact van initiatieven binnen de vierde pijler inburgering zichtbaar en </a:t>
            </a:r>
            <a:r>
              <a:rPr lang="nl-NL" dirty="0" err="1"/>
              <a:t>valoriseerbaar</a:t>
            </a:r>
            <a:r>
              <a:rPr lang="nl-NL" dirty="0"/>
              <a:t> maakt</a:t>
            </a:r>
          </a:p>
          <a:p>
            <a:pPr>
              <a:buNone/>
            </a:pPr>
            <a:endParaRPr lang="nl-NL" dirty="0"/>
          </a:p>
          <a:p>
            <a:r>
              <a:rPr lang="nl-NL" dirty="0"/>
              <a:t>Uittesten in proeftuinen</a:t>
            </a:r>
          </a:p>
          <a:p>
            <a:pPr>
              <a:buNone/>
            </a:pPr>
            <a:endParaRPr lang="nl-NL" dirty="0"/>
          </a:p>
        </p:txBody>
      </p:sp>
    </p:spTree>
    <p:extLst>
      <p:ext uri="{BB962C8B-B14F-4D97-AF65-F5344CB8AC3E}">
        <p14:creationId xmlns:p14="http://schemas.microsoft.com/office/powerpoint/2010/main" val="680904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7011B5B-E31F-4290-897D-9382A0F5628B}"/>
              </a:ext>
            </a:extLst>
          </p:cNvPr>
          <p:cNvSpPr>
            <a:spLocks noGrp="1"/>
          </p:cNvSpPr>
          <p:nvPr>
            <p:ph type="title"/>
          </p:nvPr>
        </p:nvSpPr>
        <p:spPr>
          <a:xfrm>
            <a:off x="1296000" y="756000"/>
            <a:ext cx="7416000" cy="1116000"/>
          </a:xfrm>
        </p:spPr>
        <p:txBody>
          <a:bodyPr anchor="t">
            <a:normAutofit/>
          </a:bodyPr>
          <a:lstStyle/>
          <a:p>
            <a:r>
              <a:rPr lang="nl-BE"/>
              <a:t> Vragen?</a:t>
            </a:r>
          </a:p>
        </p:txBody>
      </p:sp>
      <p:pic>
        <p:nvPicPr>
          <p:cNvPr id="2050" name="Picture 2" descr="Veel gestelde vragen over Mobiel Printen | HB-plus">
            <a:extLst>
              <a:ext uri="{FF2B5EF4-FFF2-40B4-BE49-F238E27FC236}">
                <a16:creationId xmlns:a16="http://schemas.microsoft.com/office/drawing/2014/main" id="{66B07FC3-74E4-40E7-8B85-BC2FF851F54A}"/>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710" r="-2" b="5943"/>
          <a:stretch/>
        </p:blipFill>
        <p:spPr bwMode="auto">
          <a:xfrm>
            <a:off x="1294228" y="1908000"/>
            <a:ext cx="7417772" cy="2769665"/>
          </a:xfrm>
          <a:prstGeom prst="rect">
            <a:avLst/>
          </a:prstGeom>
          <a:solidFill>
            <a:srgbClr val="FFFFFF"/>
          </a:solidFill>
        </p:spPr>
      </p:pic>
    </p:spTree>
    <p:extLst>
      <p:ext uri="{BB962C8B-B14F-4D97-AF65-F5344CB8AC3E}">
        <p14:creationId xmlns:p14="http://schemas.microsoft.com/office/powerpoint/2010/main" val="2422735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5117" y="1594593"/>
            <a:ext cx="6365888" cy="1579711"/>
          </a:xfrm>
        </p:spPr>
        <p:txBody>
          <a:bodyPr/>
          <a:lstStyle/>
          <a:p>
            <a:r>
              <a:rPr lang="nl-BE" sz="3600" dirty="0">
                <a:latin typeface="FlandersArtSans-Bold"/>
              </a:rPr>
              <a:t>Proeftuinen sociale netwerking en participatie voor inburgeraars</a:t>
            </a:r>
            <a:endParaRPr lang="nl-NL" sz="3600" dirty="0"/>
          </a:p>
        </p:txBody>
      </p:sp>
      <p:sp>
        <p:nvSpPr>
          <p:cNvPr id="5" name="Rechthoek 4">
            <a:extLst>
              <a:ext uri="{FF2B5EF4-FFF2-40B4-BE49-F238E27FC236}">
                <a16:creationId xmlns:a16="http://schemas.microsoft.com/office/drawing/2014/main" id="{A118231E-8848-4672-A019-DE51E9C22207}"/>
              </a:ext>
            </a:extLst>
          </p:cNvPr>
          <p:cNvSpPr/>
          <p:nvPr/>
        </p:nvSpPr>
        <p:spPr>
          <a:xfrm>
            <a:off x="504001"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Voorstelling</a:t>
            </a:r>
          </a:p>
        </p:txBody>
      </p:sp>
      <p:sp>
        <p:nvSpPr>
          <p:cNvPr id="9" name="Rechthoek 8">
            <a:extLst>
              <a:ext uri="{FF2B5EF4-FFF2-40B4-BE49-F238E27FC236}">
                <a16:creationId xmlns:a16="http://schemas.microsoft.com/office/drawing/2014/main" id="{817C4BE6-B9BE-49AC-A446-556F5A875A3D}"/>
              </a:ext>
            </a:extLst>
          </p:cNvPr>
          <p:cNvSpPr/>
          <p:nvPr/>
        </p:nvSpPr>
        <p:spPr>
          <a:xfrm>
            <a:off x="4218163" y="3542045"/>
            <a:ext cx="1522762" cy="1312509"/>
          </a:xfrm>
          <a:prstGeom prst="rect">
            <a:avLst/>
          </a:prstGeom>
          <a:solidFill>
            <a:srgbClr val="3399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Financieel</a:t>
            </a:r>
          </a:p>
        </p:txBody>
      </p:sp>
      <p:sp>
        <p:nvSpPr>
          <p:cNvPr id="10" name="Rechthoek 9">
            <a:extLst>
              <a:ext uri="{FF2B5EF4-FFF2-40B4-BE49-F238E27FC236}">
                <a16:creationId xmlns:a16="http://schemas.microsoft.com/office/drawing/2014/main" id="{6961455F-E9C6-4EF3-A55E-1F5BF9241392}"/>
              </a:ext>
            </a:extLst>
          </p:cNvPr>
          <p:cNvSpPr/>
          <p:nvPr/>
        </p:nvSpPr>
        <p:spPr>
          <a:xfrm>
            <a:off x="2361082"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Inhoud</a:t>
            </a:r>
          </a:p>
        </p:txBody>
      </p:sp>
      <p:sp>
        <p:nvSpPr>
          <p:cNvPr id="11" name="Rechthoek 10">
            <a:extLst>
              <a:ext uri="{FF2B5EF4-FFF2-40B4-BE49-F238E27FC236}">
                <a16:creationId xmlns:a16="http://schemas.microsoft.com/office/drawing/2014/main" id="{1BA706EA-D0E9-4BB3-A307-2982BFA84D08}"/>
              </a:ext>
            </a:extLst>
          </p:cNvPr>
          <p:cNvSpPr/>
          <p:nvPr/>
        </p:nvSpPr>
        <p:spPr>
          <a:xfrm>
            <a:off x="504001" y="5084393"/>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Praktisch en timing</a:t>
            </a:r>
          </a:p>
        </p:txBody>
      </p:sp>
      <p:sp>
        <p:nvSpPr>
          <p:cNvPr id="12" name="Rechthoek 11">
            <a:extLst>
              <a:ext uri="{FF2B5EF4-FFF2-40B4-BE49-F238E27FC236}">
                <a16:creationId xmlns:a16="http://schemas.microsoft.com/office/drawing/2014/main" id="{C34F8108-829F-43E2-8370-0442BF09C484}"/>
              </a:ext>
            </a:extLst>
          </p:cNvPr>
          <p:cNvSpPr/>
          <p:nvPr/>
        </p:nvSpPr>
        <p:spPr>
          <a:xfrm>
            <a:off x="4218163" y="5084394"/>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Vragen</a:t>
            </a:r>
          </a:p>
        </p:txBody>
      </p:sp>
      <p:sp>
        <p:nvSpPr>
          <p:cNvPr id="13" name="Rechthoek 12">
            <a:extLst>
              <a:ext uri="{FF2B5EF4-FFF2-40B4-BE49-F238E27FC236}">
                <a16:creationId xmlns:a16="http://schemas.microsoft.com/office/drawing/2014/main" id="{273BE1CB-3054-4188-8A4F-C619E413D068}"/>
              </a:ext>
            </a:extLst>
          </p:cNvPr>
          <p:cNvSpPr/>
          <p:nvPr/>
        </p:nvSpPr>
        <p:spPr>
          <a:xfrm>
            <a:off x="2361082" y="5084393"/>
            <a:ext cx="1522762" cy="1312509"/>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a:latin typeface="FlandersArtSans-Medium" panose="00000600000000000000" pitchFamily="2" charset="0"/>
              </a:rPr>
              <a:t>VVSG en AGII: rol en inspirerende</a:t>
            </a:r>
            <a:r>
              <a:rPr lang="nl-BE" dirty="0">
                <a:latin typeface="FlandersArtSans-Medium" panose="00000600000000000000" pitchFamily="2" charset="0"/>
              </a:rPr>
              <a:t> voorbeelden</a:t>
            </a:r>
          </a:p>
        </p:txBody>
      </p:sp>
    </p:spTree>
    <p:extLst>
      <p:ext uri="{BB962C8B-B14F-4D97-AF65-F5344CB8AC3E}">
        <p14:creationId xmlns:p14="http://schemas.microsoft.com/office/powerpoint/2010/main" val="3774772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KOSTEN</a:t>
            </a:r>
          </a:p>
        </p:txBody>
      </p:sp>
      <p:sp>
        <p:nvSpPr>
          <p:cNvPr id="3" name="Tijdelijke aanduiding voor inhoud 2"/>
          <p:cNvSpPr>
            <a:spLocks noGrp="1"/>
          </p:cNvSpPr>
          <p:nvPr>
            <p:ph sz="half" idx="1"/>
          </p:nvPr>
        </p:nvSpPr>
        <p:spPr>
          <a:xfrm>
            <a:off x="1296000" y="1872000"/>
            <a:ext cx="7416000" cy="3520890"/>
          </a:xfrm>
        </p:spPr>
        <p:txBody>
          <a:bodyPr/>
          <a:lstStyle/>
          <a:p>
            <a:r>
              <a:rPr lang="nl-BE" dirty="0"/>
              <a:t>Kosten intern personeel voor het uitvoeren van inhoudelijke projectactiviteiten</a:t>
            </a:r>
          </a:p>
          <a:p>
            <a:pPr>
              <a:buNone/>
            </a:pPr>
            <a:endParaRPr lang="nl-BE" dirty="0"/>
          </a:p>
          <a:p>
            <a:pPr>
              <a:buNone/>
            </a:pPr>
            <a:endParaRPr lang="nl-BE" dirty="0"/>
          </a:p>
          <a:p>
            <a:r>
              <a:rPr lang="nl-NL" dirty="0"/>
              <a:t>Bovenop de kosten intern personeel komt een forfait van 40% voor alle andere kosten in het project (vb. werkingskosten, indirecte kosten, …)</a:t>
            </a:r>
          </a:p>
          <a:p>
            <a:endParaRPr lang="nl-BE" dirty="0"/>
          </a:p>
          <a:p>
            <a:pPr marL="288000" lvl="1" indent="0">
              <a:buNone/>
            </a:pPr>
            <a:endParaRPr lang="nl-NL" dirty="0"/>
          </a:p>
          <a:p>
            <a:endParaRPr lang="nl-BE" dirty="0"/>
          </a:p>
          <a:p>
            <a:pPr lvl="1"/>
            <a:endParaRPr lang="nl-BE" dirty="0"/>
          </a:p>
          <a:p>
            <a:endParaRPr lang="nl-BE" dirty="0"/>
          </a:p>
          <a:p>
            <a:pPr lvl="1"/>
            <a:endParaRPr lang="nl-NL" dirty="0"/>
          </a:p>
          <a:p>
            <a:pPr lvl="1"/>
            <a:endParaRPr lang="nl-BE" dirty="0"/>
          </a:p>
          <a:p>
            <a:pPr lvl="1"/>
            <a:endParaRPr lang="nl-BE" dirty="0"/>
          </a:p>
          <a:p>
            <a:endParaRPr lang="nl-BE" dirty="0"/>
          </a:p>
          <a:p>
            <a:r>
              <a:rPr lang="nl-NL" dirty="0"/>
              <a:t> 	</a:t>
            </a:r>
          </a:p>
          <a:p>
            <a:endParaRPr lang="nl-BE" dirty="0"/>
          </a:p>
        </p:txBody>
      </p:sp>
    </p:spTree>
    <p:extLst>
      <p:ext uri="{BB962C8B-B14F-4D97-AF65-F5344CB8AC3E}">
        <p14:creationId xmlns:p14="http://schemas.microsoft.com/office/powerpoint/2010/main" val="260924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Kosten intern personeel </a:t>
            </a:r>
          </a:p>
          <a:p>
            <a:endParaRPr lang="nl-BE" dirty="0"/>
          </a:p>
        </p:txBody>
      </p:sp>
      <p:sp>
        <p:nvSpPr>
          <p:cNvPr id="3" name="Tijdelijke aanduiding voor inhoud 2"/>
          <p:cNvSpPr>
            <a:spLocks noGrp="1"/>
          </p:cNvSpPr>
          <p:nvPr>
            <p:ph sz="half" idx="1"/>
          </p:nvPr>
        </p:nvSpPr>
        <p:spPr>
          <a:xfrm>
            <a:off x="1296000" y="1703070"/>
            <a:ext cx="7416000" cy="4240530"/>
          </a:xfrm>
        </p:spPr>
        <p:txBody>
          <a:bodyPr/>
          <a:lstStyle/>
          <a:p>
            <a:r>
              <a:rPr lang="nl-BE" dirty="0"/>
              <a:t>Intern personeel = personeel met AO bij promotor of partner dat instaat voor uitvoering inhoudelijke projectactiviteiten:</a:t>
            </a:r>
          </a:p>
          <a:p>
            <a:endParaRPr lang="nl-BE" dirty="0"/>
          </a:p>
          <a:p>
            <a:pPr lvl="1"/>
            <a:r>
              <a:rPr lang="nl-NL" dirty="0"/>
              <a:t>Opzetten van trajecten sociale netwerking en participatie voor inburgeraars</a:t>
            </a:r>
          </a:p>
          <a:p>
            <a:pPr lvl="1"/>
            <a:r>
              <a:rPr lang="nl-NL" dirty="0"/>
              <a:t>Ontwikkeling operationeel kader voor duurzame invulling 4de pijler inburgering</a:t>
            </a:r>
          </a:p>
          <a:p>
            <a:pPr lvl="1"/>
            <a:r>
              <a:rPr lang="nl-NL" dirty="0"/>
              <a:t>Actieve deelname aan activiteiten procesbegeleider - Lerend Netwerk</a:t>
            </a:r>
          </a:p>
          <a:p>
            <a:pPr>
              <a:buNone/>
            </a:pPr>
            <a:endParaRPr lang="nl-BE" dirty="0"/>
          </a:p>
          <a:p>
            <a:pPr lvl="0"/>
            <a:r>
              <a:rPr lang="nl-BE" dirty="0"/>
              <a:t>Opmerking: ook SUT voor zelfstandigen toegestaan: zie oproepfiche </a:t>
            </a:r>
          </a:p>
          <a:p>
            <a:pPr>
              <a:buNone/>
            </a:pPr>
            <a:endParaRPr lang="nl-BE" dirty="0"/>
          </a:p>
          <a:p>
            <a:endParaRPr lang="nl-BE" dirty="0"/>
          </a:p>
        </p:txBody>
      </p:sp>
    </p:spTree>
    <p:extLst>
      <p:ext uri="{BB962C8B-B14F-4D97-AF65-F5344CB8AC3E}">
        <p14:creationId xmlns:p14="http://schemas.microsoft.com/office/powerpoint/2010/main" val="3865658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Kosten intern personeel </a:t>
            </a:r>
          </a:p>
          <a:p>
            <a:endParaRPr lang="nl-BE" dirty="0"/>
          </a:p>
        </p:txBody>
      </p:sp>
      <p:sp>
        <p:nvSpPr>
          <p:cNvPr id="3" name="Tijdelijke aanduiding voor inhoud 2"/>
          <p:cNvSpPr>
            <a:spLocks noGrp="1"/>
          </p:cNvSpPr>
          <p:nvPr>
            <p:ph sz="half" idx="1"/>
          </p:nvPr>
        </p:nvSpPr>
        <p:spPr>
          <a:xfrm>
            <a:off x="1296000" y="2125980"/>
            <a:ext cx="7416000" cy="3976020"/>
          </a:xfrm>
        </p:spPr>
        <p:txBody>
          <a:bodyPr/>
          <a:lstStyle/>
          <a:p>
            <a:pPr>
              <a:buNone/>
            </a:pPr>
            <a:endParaRPr lang="nl-BE" dirty="0"/>
          </a:p>
          <a:p>
            <a:pPr>
              <a:buNone/>
            </a:pPr>
            <a:r>
              <a:rPr lang="nl-BE" dirty="0"/>
              <a:t>Kosten van intern personeel worden berekend door:</a:t>
            </a:r>
          </a:p>
          <a:p>
            <a:pPr>
              <a:buNone/>
            </a:pPr>
            <a:endParaRPr lang="nl-BE" dirty="0"/>
          </a:p>
          <a:p>
            <a:pPr>
              <a:buNone/>
            </a:pPr>
            <a:endParaRPr lang="nl-BE" dirty="0"/>
          </a:p>
          <a:p>
            <a:pPr algn="ctr">
              <a:buNone/>
            </a:pPr>
            <a:r>
              <a:rPr lang="nl-BE" dirty="0"/>
              <a:t>standaarduurtarief (SUT) </a:t>
            </a:r>
          </a:p>
          <a:p>
            <a:pPr algn="ctr">
              <a:buNone/>
            </a:pPr>
            <a:endParaRPr lang="nl-BE" dirty="0"/>
          </a:p>
          <a:p>
            <a:pPr algn="ctr">
              <a:buNone/>
            </a:pPr>
            <a:r>
              <a:rPr lang="nl-BE" dirty="0"/>
              <a:t>X </a:t>
            </a:r>
          </a:p>
          <a:p>
            <a:pPr algn="ctr">
              <a:buNone/>
            </a:pPr>
            <a:endParaRPr lang="nl-BE" dirty="0"/>
          </a:p>
          <a:p>
            <a:pPr algn="ctr">
              <a:buNone/>
            </a:pPr>
            <a:r>
              <a:rPr lang="nl-BE" dirty="0"/>
              <a:t>aantal gepresteerde uren in het project</a:t>
            </a:r>
          </a:p>
          <a:p>
            <a:pPr>
              <a:buNone/>
            </a:pPr>
            <a:endParaRPr lang="nl-BE" dirty="0"/>
          </a:p>
          <a:p>
            <a:pPr>
              <a:buNone/>
            </a:pPr>
            <a:endParaRPr lang="nl-BE" sz="1600" dirty="0"/>
          </a:p>
          <a:p>
            <a:endParaRPr lang="nl-BE" dirty="0"/>
          </a:p>
        </p:txBody>
      </p:sp>
    </p:spTree>
    <p:extLst>
      <p:ext uri="{BB962C8B-B14F-4D97-AF65-F5344CB8AC3E}">
        <p14:creationId xmlns:p14="http://schemas.microsoft.com/office/powerpoint/2010/main" val="58564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1984F-CB13-4BF9-A41C-6C644B29B295}"/>
              </a:ext>
            </a:extLst>
          </p:cNvPr>
          <p:cNvSpPr>
            <a:spLocks noGrp="1"/>
          </p:cNvSpPr>
          <p:nvPr>
            <p:ph type="title"/>
          </p:nvPr>
        </p:nvSpPr>
        <p:spPr>
          <a:xfrm>
            <a:off x="1296000" y="756000"/>
            <a:ext cx="7416000" cy="525932"/>
          </a:xfrm>
        </p:spPr>
        <p:txBody>
          <a:bodyPr/>
          <a:lstStyle/>
          <a:p>
            <a:r>
              <a:rPr lang="nl-BE"/>
              <a:t>Enkele praktische afspraken</a:t>
            </a:r>
          </a:p>
        </p:txBody>
      </p:sp>
      <p:sp>
        <p:nvSpPr>
          <p:cNvPr id="3" name="Tijdelijke aanduiding voor inhoud 2">
            <a:extLst>
              <a:ext uri="{FF2B5EF4-FFF2-40B4-BE49-F238E27FC236}">
                <a16:creationId xmlns:a16="http://schemas.microsoft.com/office/drawing/2014/main" id="{2639A78A-2DCF-4C8A-B54D-44E53A7CEE66}"/>
              </a:ext>
            </a:extLst>
          </p:cNvPr>
          <p:cNvSpPr>
            <a:spLocks noGrp="1"/>
          </p:cNvSpPr>
          <p:nvPr>
            <p:ph sz="half" idx="1"/>
          </p:nvPr>
        </p:nvSpPr>
        <p:spPr>
          <a:xfrm>
            <a:off x="864000" y="1577240"/>
            <a:ext cx="7416000" cy="4103470"/>
          </a:xfrm>
        </p:spPr>
        <p:txBody>
          <a:bodyPr/>
          <a:lstStyle/>
          <a:p>
            <a:pPr>
              <a:buNone/>
            </a:pPr>
            <a:endParaRPr lang="nl-BE" dirty="0"/>
          </a:p>
          <a:p>
            <a:r>
              <a:rPr lang="nl-BE" dirty="0"/>
              <a:t>Vragen via chat </a:t>
            </a:r>
          </a:p>
          <a:p>
            <a:pPr lvl="1"/>
            <a:endParaRPr lang="nl-BE" dirty="0"/>
          </a:p>
          <a:p>
            <a:pPr marL="288000" lvl="1" indent="0">
              <a:buNone/>
            </a:pPr>
            <a:endParaRPr lang="nl-BE" dirty="0"/>
          </a:p>
          <a:p>
            <a:pPr lvl="1"/>
            <a:r>
              <a:rPr lang="nl-BE" dirty="0"/>
              <a:t>stel je vraag via de chatfunctie</a:t>
            </a:r>
          </a:p>
          <a:p>
            <a:pPr lvl="1"/>
            <a:r>
              <a:rPr lang="nl-BE" dirty="0"/>
              <a:t>na elk hoofdstukje worden de vragen overlopen en beantwoord</a:t>
            </a:r>
          </a:p>
          <a:p>
            <a:pPr lvl="1"/>
            <a:r>
              <a:rPr lang="nl-BE" dirty="0"/>
              <a:t>vragen en antwoorden worden gebundeld in FAQ – beschikbaar op ESF-website</a:t>
            </a:r>
          </a:p>
          <a:p>
            <a:pPr lvl="1"/>
            <a:endParaRPr lang="nl-BE" dirty="0"/>
          </a:p>
          <a:p>
            <a:pPr>
              <a:buNone/>
            </a:pPr>
            <a:endParaRPr lang="nl-BE" dirty="0"/>
          </a:p>
          <a:p>
            <a:r>
              <a:rPr lang="nl-BE" dirty="0"/>
              <a:t>Opname wordt voorzien – link beschikbaar op ESF-website</a:t>
            </a:r>
          </a:p>
        </p:txBody>
      </p:sp>
      <p:pic>
        <p:nvPicPr>
          <p:cNvPr id="5" name="Afbeelding 4" descr="Afbeelding met voedsel, tekening, shirt&#10;&#10;Automatisch gegenereerde beschrijving">
            <a:extLst>
              <a:ext uri="{FF2B5EF4-FFF2-40B4-BE49-F238E27FC236}">
                <a16:creationId xmlns:a16="http://schemas.microsoft.com/office/drawing/2014/main" id="{8C823615-2171-4A75-8750-122989683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732" y="1726441"/>
            <a:ext cx="889077" cy="840581"/>
          </a:xfrm>
          <a:prstGeom prst="rect">
            <a:avLst/>
          </a:prstGeom>
        </p:spPr>
      </p:pic>
    </p:spTree>
    <p:extLst>
      <p:ext uri="{BB962C8B-B14F-4D97-AF65-F5344CB8AC3E}">
        <p14:creationId xmlns:p14="http://schemas.microsoft.com/office/powerpoint/2010/main" val="2353708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Kosten intern personeel </a:t>
            </a:r>
          </a:p>
          <a:p>
            <a:endParaRPr lang="nl-BE" dirty="0"/>
          </a:p>
        </p:txBody>
      </p:sp>
      <p:sp>
        <p:nvSpPr>
          <p:cNvPr id="3" name="Tijdelijke aanduiding voor inhoud 2"/>
          <p:cNvSpPr>
            <a:spLocks noGrp="1"/>
          </p:cNvSpPr>
          <p:nvPr>
            <p:ph sz="half" idx="1"/>
          </p:nvPr>
        </p:nvSpPr>
        <p:spPr>
          <a:xfrm>
            <a:off x="1296000" y="1737360"/>
            <a:ext cx="7416000" cy="4364640"/>
          </a:xfrm>
        </p:spPr>
        <p:txBody>
          <a:bodyPr/>
          <a:lstStyle/>
          <a:p>
            <a:pPr lvl="0"/>
            <a:r>
              <a:rPr lang="nl-BE" dirty="0"/>
              <a:t>Hoe wordt het standaarduurtarief (SUT) van een personeelslid berekend? </a:t>
            </a:r>
          </a:p>
          <a:p>
            <a:pPr lvl="0">
              <a:buNone/>
            </a:pPr>
            <a:endParaRPr lang="nl-BE" sz="1600" dirty="0"/>
          </a:p>
          <a:p>
            <a:pPr lvl="1"/>
            <a:r>
              <a:rPr lang="nl-NL" dirty="0"/>
              <a:t>SUT wordt berekend door het voltijds brutoloon van de medewerker te vermenigvuldigen met de factor 1,2%</a:t>
            </a:r>
          </a:p>
          <a:p>
            <a:pPr marL="288000" lvl="1" indent="0">
              <a:buNone/>
            </a:pPr>
            <a:endParaRPr lang="nl-NL" dirty="0"/>
          </a:p>
          <a:p>
            <a:pPr lvl="1"/>
            <a:r>
              <a:rPr lang="nl-BE" dirty="0"/>
              <a:t>Brutoloon januari 2021 geldt als basis, of indien de medewerker nog niet in dienst is, het brutoloon van de eerste volledige maand van tewerkstelling</a:t>
            </a:r>
          </a:p>
          <a:p>
            <a:pPr marL="288000" lvl="1" indent="0">
              <a:buNone/>
            </a:pPr>
            <a:endParaRPr lang="nl-BE" dirty="0"/>
          </a:p>
          <a:p>
            <a:pPr lvl="1"/>
            <a:r>
              <a:rPr lang="nl-BE" dirty="0"/>
              <a:t>Er wordt een maximum standaarduurtarief gehanteerd van 100 euro/uur. Er kan maximaal 1720 uur per jaar ingebracht worden.</a:t>
            </a:r>
          </a:p>
          <a:p>
            <a:endParaRPr lang="nl-BE" dirty="0"/>
          </a:p>
        </p:txBody>
      </p:sp>
    </p:spTree>
    <p:extLst>
      <p:ext uri="{BB962C8B-B14F-4D97-AF65-F5344CB8AC3E}">
        <p14:creationId xmlns:p14="http://schemas.microsoft.com/office/powerpoint/2010/main" val="378950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Kosten intern personeel </a:t>
            </a:r>
          </a:p>
        </p:txBody>
      </p:sp>
      <p:sp>
        <p:nvSpPr>
          <p:cNvPr id="3" name="Tijdelijke aanduiding voor inhoud 2"/>
          <p:cNvSpPr>
            <a:spLocks noGrp="1"/>
          </p:cNvSpPr>
          <p:nvPr>
            <p:ph sz="half" idx="1"/>
          </p:nvPr>
        </p:nvSpPr>
        <p:spPr>
          <a:xfrm>
            <a:off x="1296000" y="2286000"/>
            <a:ext cx="7416000" cy="3301200"/>
          </a:xfrm>
        </p:spPr>
        <p:txBody>
          <a:bodyPr/>
          <a:lstStyle/>
          <a:p>
            <a:r>
              <a:rPr lang="nl-BE" dirty="0"/>
              <a:t>Bewijzen van de tijdsinzet:</a:t>
            </a:r>
          </a:p>
          <a:p>
            <a:endParaRPr lang="nl-BE" dirty="0"/>
          </a:p>
          <a:p>
            <a:pPr lvl="1"/>
            <a:r>
              <a:rPr lang="nl-BE" altLang="nl-BE" dirty="0"/>
              <a:t>Via tijdsregistratie: Excel aangeleverd door ESF of  tijdsregistratie app (in ontwikkeling)</a:t>
            </a:r>
          </a:p>
          <a:p>
            <a:pPr marL="288000" lvl="1" indent="0">
              <a:buNone/>
            </a:pPr>
            <a:endParaRPr lang="nl-BE" altLang="nl-BE" dirty="0"/>
          </a:p>
          <a:p>
            <a:pPr lvl="1"/>
            <a:r>
              <a:rPr lang="nl-BE" dirty="0"/>
              <a:t>Meer info tijdens de startsessie</a:t>
            </a:r>
          </a:p>
          <a:p>
            <a:pPr>
              <a:buNone/>
            </a:pPr>
            <a:endParaRPr lang="nl-BE" dirty="0"/>
          </a:p>
          <a:p>
            <a:endParaRPr lang="nl-BE" dirty="0"/>
          </a:p>
          <a:p>
            <a:pPr lvl="1"/>
            <a:endParaRPr lang="nl-BE" dirty="0"/>
          </a:p>
          <a:p>
            <a:endParaRPr lang="nl-BE" dirty="0"/>
          </a:p>
          <a:p>
            <a:endParaRPr lang="nl-NL" dirty="0"/>
          </a:p>
          <a:p>
            <a:endParaRPr lang="nl-BE" dirty="0"/>
          </a:p>
        </p:txBody>
      </p:sp>
    </p:spTree>
    <p:extLst>
      <p:ext uri="{BB962C8B-B14F-4D97-AF65-F5344CB8AC3E}">
        <p14:creationId xmlns:p14="http://schemas.microsoft.com/office/powerpoint/2010/main" val="2915460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Kosten intern personeel </a:t>
            </a:r>
            <a:endParaRPr lang="nl-NL" dirty="0"/>
          </a:p>
        </p:txBody>
      </p:sp>
      <p:sp>
        <p:nvSpPr>
          <p:cNvPr id="3" name="Tijdelijke aanduiding voor inhoud 2"/>
          <p:cNvSpPr>
            <a:spLocks noGrp="1"/>
          </p:cNvSpPr>
          <p:nvPr>
            <p:ph sz="half" idx="1"/>
          </p:nvPr>
        </p:nvSpPr>
        <p:spPr>
          <a:xfrm>
            <a:off x="1296000" y="1714500"/>
            <a:ext cx="7416000" cy="4387500"/>
          </a:xfrm>
        </p:spPr>
        <p:txBody>
          <a:bodyPr/>
          <a:lstStyle/>
          <a:p>
            <a:pPr>
              <a:buNone/>
            </a:pPr>
            <a:r>
              <a:rPr lang="nl-BE" dirty="0"/>
              <a:t>Voorbeeld</a:t>
            </a:r>
          </a:p>
          <a:p>
            <a:pPr>
              <a:buNone/>
            </a:pPr>
            <a:endParaRPr lang="nl-BE" dirty="0"/>
          </a:p>
          <a:p>
            <a:pPr lvl="1"/>
            <a:r>
              <a:rPr lang="nl-BE" dirty="0"/>
              <a:t>Medewerker X met een voltijds brutoloon van 3.000 euro heeft een standaarduurtarief van 36 euro (3.000 euro x 1,2%) </a:t>
            </a:r>
          </a:p>
          <a:p>
            <a:pPr lvl="1"/>
            <a:r>
              <a:rPr lang="nl-BE" dirty="0"/>
              <a:t>Medewerker X werkt 500 uur op het project en heeft in januari een brutoloon van 3.000 euro met een standaarduurtarief van 36 euro. </a:t>
            </a:r>
          </a:p>
          <a:p>
            <a:pPr lvl="1"/>
            <a:r>
              <a:rPr lang="nl-BE" dirty="0"/>
              <a:t>De totale kost van medewerker X bedraagt 18.000 euro (500 x 36 euro)</a:t>
            </a:r>
          </a:p>
          <a:p>
            <a:pPr>
              <a:buNone/>
            </a:pPr>
            <a:endParaRPr lang="nl-BE" dirty="0"/>
          </a:p>
          <a:p>
            <a:pPr>
              <a:buNone/>
            </a:pPr>
            <a:r>
              <a:rPr lang="nl-BE" dirty="0"/>
              <a:t>Berekening gebeurt automatisch in Excel “Kosten en Financiering”</a:t>
            </a:r>
          </a:p>
          <a:p>
            <a:pPr>
              <a:buNone/>
            </a:pPr>
            <a:endParaRPr lang="nl-BE" dirty="0"/>
          </a:p>
        </p:txBody>
      </p:sp>
    </p:spTree>
    <p:extLst>
      <p:ext uri="{BB962C8B-B14F-4D97-AF65-F5344CB8AC3E}">
        <p14:creationId xmlns:p14="http://schemas.microsoft.com/office/powerpoint/2010/main" val="1727747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Forfait 40%</a:t>
            </a:r>
          </a:p>
        </p:txBody>
      </p:sp>
      <p:sp>
        <p:nvSpPr>
          <p:cNvPr id="3" name="Tijdelijke aanduiding voor inhoud 2"/>
          <p:cNvSpPr>
            <a:spLocks noGrp="1"/>
          </p:cNvSpPr>
          <p:nvPr>
            <p:ph sz="half" idx="1"/>
          </p:nvPr>
        </p:nvSpPr>
        <p:spPr>
          <a:xfrm>
            <a:off x="1296000" y="1554480"/>
            <a:ext cx="7416000" cy="4663440"/>
          </a:xfrm>
        </p:spPr>
        <p:txBody>
          <a:bodyPr/>
          <a:lstStyle/>
          <a:p>
            <a:r>
              <a:rPr lang="nl-BE" dirty="0"/>
              <a:t>Voor alle andere gemaakte kosten wordt een forfait van 40% toegepast </a:t>
            </a:r>
          </a:p>
          <a:p>
            <a:endParaRPr lang="nl-BE" dirty="0"/>
          </a:p>
          <a:p>
            <a:r>
              <a:rPr lang="nl-BE" dirty="0"/>
              <a:t>Forfait van 40% op totale kost intern personeel </a:t>
            </a:r>
          </a:p>
          <a:p>
            <a:endParaRPr lang="nl-BE" dirty="0"/>
          </a:p>
          <a:p>
            <a:r>
              <a:rPr lang="nl-BE" dirty="0"/>
              <a:t>Kosten moeten niet worden bewezen</a:t>
            </a:r>
          </a:p>
          <a:p>
            <a:endParaRPr lang="nl-BE" dirty="0"/>
          </a:p>
          <a:p>
            <a:r>
              <a:rPr lang="nl-BE" dirty="0"/>
              <a:t>Forfaitaire kost wordt automatisch toegekend</a:t>
            </a:r>
          </a:p>
          <a:p>
            <a:endParaRPr lang="nl-BE" dirty="0"/>
          </a:p>
          <a:p>
            <a:r>
              <a:rPr lang="nl-BE" dirty="0"/>
              <a:t>Bv. Alle personeelsleden genereren op basis van de standaarduurtarieven een kost van 20.000 euro </a:t>
            </a:r>
          </a:p>
          <a:p>
            <a:pPr lvl="1"/>
            <a:r>
              <a:rPr lang="nl-BE" dirty="0"/>
              <a:t>20.000 X 40% = 8.000 euro</a:t>
            </a:r>
          </a:p>
          <a:p>
            <a:pPr lvl="1"/>
            <a:r>
              <a:rPr lang="nl-BE" dirty="0"/>
              <a:t>Totale kost = 28.000 euro. </a:t>
            </a:r>
          </a:p>
        </p:txBody>
      </p:sp>
    </p:spTree>
    <p:extLst>
      <p:ext uri="{BB962C8B-B14F-4D97-AF65-F5344CB8AC3E}">
        <p14:creationId xmlns:p14="http://schemas.microsoft.com/office/powerpoint/2010/main" val="1405978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FINANCIERING</a:t>
            </a:r>
          </a:p>
        </p:txBody>
      </p:sp>
      <p:sp>
        <p:nvSpPr>
          <p:cNvPr id="3" name="Tijdelijke aanduiding voor inhoud 2"/>
          <p:cNvSpPr>
            <a:spLocks noGrp="1"/>
          </p:cNvSpPr>
          <p:nvPr>
            <p:ph sz="half" idx="1"/>
          </p:nvPr>
        </p:nvSpPr>
        <p:spPr>
          <a:xfrm>
            <a:off x="1296000" y="1872000"/>
            <a:ext cx="7659157" cy="4014450"/>
          </a:xfrm>
        </p:spPr>
        <p:txBody>
          <a:bodyPr/>
          <a:lstStyle/>
          <a:p>
            <a:r>
              <a:rPr lang="nl-BE" dirty="0"/>
              <a:t>Het oproepbudget = 800.000,00 euro</a:t>
            </a:r>
          </a:p>
          <a:p>
            <a:pPr lvl="1"/>
            <a:r>
              <a:rPr lang="nl-BE" dirty="0"/>
              <a:t>400.000,00 euro AMIF / 400.000,00 euro cofinanciering VVSG</a:t>
            </a:r>
          </a:p>
          <a:p>
            <a:pPr lvl="1"/>
            <a:r>
              <a:rPr lang="nl-BE" dirty="0"/>
              <a:t>Maximum 40.000 euro per proeftuin</a:t>
            </a:r>
          </a:p>
          <a:p>
            <a:pPr lvl="1"/>
            <a:r>
              <a:rPr lang="nl-BE" dirty="0"/>
              <a:t>Verplicht 50% eigen inbreng (publieke of private)</a:t>
            </a:r>
          </a:p>
          <a:p>
            <a:pPr marL="288000" lvl="1" indent="0">
              <a:buNone/>
            </a:pPr>
            <a:endParaRPr lang="nl-BE" dirty="0"/>
          </a:p>
          <a:p>
            <a:r>
              <a:rPr lang="nl-BE" dirty="0"/>
              <a:t>Financieringsstructuur project:</a:t>
            </a:r>
          </a:p>
          <a:p>
            <a:pPr lvl="1"/>
            <a:r>
              <a:rPr lang="nl-BE" dirty="0"/>
              <a:t>Max. 25% AMIF </a:t>
            </a:r>
          </a:p>
          <a:p>
            <a:pPr lvl="1"/>
            <a:r>
              <a:rPr lang="nl-BE" dirty="0"/>
              <a:t>Max. 25% cofinanciering VVSG</a:t>
            </a:r>
          </a:p>
          <a:p>
            <a:pPr lvl="1"/>
            <a:r>
              <a:rPr lang="nl-BE" dirty="0"/>
              <a:t>Min. 50% andere financiering</a:t>
            </a:r>
          </a:p>
          <a:p>
            <a:pPr lvl="2"/>
            <a:r>
              <a:rPr lang="nl-BE" dirty="0"/>
              <a:t>Tijdsinzet van overheidspersoneel is projectkost en geldt als publieke cofinanciering</a:t>
            </a:r>
          </a:p>
          <a:p>
            <a:pPr marL="288000" lvl="1" indent="0">
              <a:buNone/>
            </a:pPr>
            <a:endParaRPr lang="nl-BE" dirty="0"/>
          </a:p>
          <a:p>
            <a:pPr marL="576000" lvl="2" indent="0">
              <a:buNone/>
            </a:pPr>
            <a:endParaRPr lang="nl-BE" dirty="0"/>
          </a:p>
          <a:p>
            <a:pPr lvl="1"/>
            <a:endParaRPr lang="nl-BE" dirty="0"/>
          </a:p>
          <a:p>
            <a:pPr lvl="1"/>
            <a:endParaRPr lang="nl-BE" dirty="0"/>
          </a:p>
          <a:p>
            <a:pPr marL="288000" lvl="1" indent="0">
              <a:buNone/>
            </a:pPr>
            <a:endParaRPr lang="nl-BE" dirty="0"/>
          </a:p>
          <a:p>
            <a:pPr lvl="1"/>
            <a:endParaRPr lang="nl-BE" dirty="0"/>
          </a:p>
          <a:p>
            <a:endParaRPr lang="nl-BE" dirty="0"/>
          </a:p>
          <a:p>
            <a:pPr lvl="1"/>
            <a:endParaRPr lang="nl-BE" dirty="0"/>
          </a:p>
          <a:p>
            <a:pPr lvl="1"/>
            <a:endParaRPr lang="nl-BE" dirty="0"/>
          </a:p>
          <a:p>
            <a:pPr lvl="1"/>
            <a:endParaRPr lang="nl-BE" dirty="0"/>
          </a:p>
          <a:p>
            <a:endParaRPr lang="nl-BE" dirty="0"/>
          </a:p>
          <a:p>
            <a:endParaRPr lang="nl-BE" dirty="0"/>
          </a:p>
          <a:p>
            <a:endParaRPr lang="nl-BE" dirty="0"/>
          </a:p>
        </p:txBody>
      </p:sp>
    </p:spTree>
    <p:extLst>
      <p:ext uri="{BB962C8B-B14F-4D97-AF65-F5344CB8AC3E}">
        <p14:creationId xmlns:p14="http://schemas.microsoft.com/office/powerpoint/2010/main" val="2619900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latin typeface="FlandersArtSans-Bold"/>
              </a:rPr>
              <a:t>Wetgeving Overheidsopdrachten</a:t>
            </a:r>
            <a:endParaRPr lang="nl-NL"/>
          </a:p>
        </p:txBody>
      </p:sp>
      <p:sp>
        <p:nvSpPr>
          <p:cNvPr id="3" name="Tijdelijke aanduiding voor inhoud 2"/>
          <p:cNvSpPr>
            <a:spLocks noGrp="1"/>
          </p:cNvSpPr>
          <p:nvPr>
            <p:ph sz="half" idx="1"/>
          </p:nvPr>
        </p:nvSpPr>
        <p:spPr/>
        <p:txBody>
          <a:bodyPr/>
          <a:lstStyle/>
          <a:p>
            <a:r>
              <a:rPr lang="nl-BE" dirty="0"/>
              <a:t>Overheidsopdrachten van toepassing?</a:t>
            </a:r>
          </a:p>
          <a:p>
            <a:endParaRPr lang="nl-BE" dirty="0"/>
          </a:p>
          <a:p>
            <a:pPr lvl="1"/>
            <a:r>
              <a:rPr lang="nl-BE" dirty="0"/>
              <a:t>Algemeen belang? </a:t>
            </a:r>
          </a:p>
          <a:p>
            <a:pPr lvl="1"/>
            <a:endParaRPr lang="nl-BE" dirty="0"/>
          </a:p>
          <a:p>
            <a:pPr lvl="1"/>
            <a:r>
              <a:rPr lang="nl-BE" dirty="0"/>
              <a:t>Overwegende overheidsinvloed</a:t>
            </a:r>
          </a:p>
          <a:p>
            <a:pPr lvl="2"/>
            <a:r>
              <a:rPr lang="nl-BE" dirty="0"/>
              <a:t>Meer dan 50% gefinancierd door overheid</a:t>
            </a:r>
          </a:p>
          <a:p>
            <a:pPr lvl="2"/>
            <a:r>
              <a:rPr lang="nl-BE" dirty="0"/>
              <a:t>Beheer onderworpen aan overheid </a:t>
            </a:r>
          </a:p>
          <a:p>
            <a:pPr lvl="2"/>
            <a:r>
              <a:rPr lang="nl-BE" dirty="0"/>
              <a:t>Samenstelling directie of </a:t>
            </a:r>
            <a:r>
              <a:rPr lang="nl-BE" dirty="0" err="1"/>
              <a:t>rvb</a:t>
            </a:r>
            <a:r>
              <a:rPr lang="nl-BE" dirty="0"/>
              <a:t> meer dan de helft overheid</a:t>
            </a:r>
          </a:p>
          <a:p>
            <a:pPr lvl="2"/>
            <a:endParaRPr lang="nl-BE" dirty="0"/>
          </a:p>
          <a:p>
            <a:r>
              <a:rPr lang="nl-BE" dirty="0"/>
              <a:t>Indien van toepassing?</a:t>
            </a:r>
          </a:p>
          <a:p>
            <a:pPr lvl="1"/>
            <a:r>
              <a:rPr lang="nl-BE" dirty="0"/>
              <a:t>Procedures wetgeving overheidsopdrachten volgen </a:t>
            </a:r>
          </a:p>
          <a:p>
            <a:pPr lvl="1"/>
            <a:r>
              <a:rPr lang="nl-BE" dirty="0"/>
              <a:t>Zie website </a:t>
            </a:r>
            <a:r>
              <a:rPr lang="nl-BE" dirty="0">
                <a:hlinkClick r:id="rId3"/>
              </a:rPr>
              <a:t>bestuurszaken</a:t>
            </a:r>
            <a:r>
              <a:rPr lang="nl-BE" dirty="0"/>
              <a:t> </a:t>
            </a:r>
          </a:p>
        </p:txBody>
      </p:sp>
    </p:spTree>
    <p:extLst>
      <p:ext uri="{BB962C8B-B14F-4D97-AF65-F5344CB8AC3E}">
        <p14:creationId xmlns:p14="http://schemas.microsoft.com/office/powerpoint/2010/main" val="487780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7011B5B-E31F-4290-897D-9382A0F5628B}"/>
              </a:ext>
            </a:extLst>
          </p:cNvPr>
          <p:cNvSpPr>
            <a:spLocks noGrp="1"/>
          </p:cNvSpPr>
          <p:nvPr>
            <p:ph type="title"/>
          </p:nvPr>
        </p:nvSpPr>
        <p:spPr>
          <a:xfrm>
            <a:off x="1296000" y="756000"/>
            <a:ext cx="7416000" cy="1116000"/>
          </a:xfrm>
        </p:spPr>
        <p:txBody>
          <a:bodyPr anchor="t">
            <a:normAutofit/>
          </a:bodyPr>
          <a:lstStyle/>
          <a:p>
            <a:r>
              <a:rPr lang="nl-BE"/>
              <a:t> Vragen?</a:t>
            </a:r>
          </a:p>
        </p:txBody>
      </p:sp>
      <p:pic>
        <p:nvPicPr>
          <p:cNvPr id="2050" name="Picture 2" descr="Veel gestelde vragen over Mobiel Printen | HB-plus">
            <a:extLst>
              <a:ext uri="{FF2B5EF4-FFF2-40B4-BE49-F238E27FC236}">
                <a16:creationId xmlns:a16="http://schemas.microsoft.com/office/drawing/2014/main" id="{66B07FC3-74E4-40E7-8B85-BC2FF851F54A}"/>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t="710" r="-2" b="5943"/>
          <a:stretch/>
        </p:blipFill>
        <p:spPr bwMode="auto">
          <a:xfrm>
            <a:off x="1294228" y="1908000"/>
            <a:ext cx="7417772" cy="2769665"/>
          </a:xfrm>
          <a:prstGeom prst="rect">
            <a:avLst/>
          </a:prstGeom>
          <a:solidFill>
            <a:srgbClr val="FFFFFF"/>
          </a:solidFill>
        </p:spPr>
      </p:pic>
    </p:spTree>
    <p:extLst>
      <p:ext uri="{BB962C8B-B14F-4D97-AF65-F5344CB8AC3E}">
        <p14:creationId xmlns:p14="http://schemas.microsoft.com/office/powerpoint/2010/main" val="3229898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5117" y="1594593"/>
            <a:ext cx="6365888" cy="1579711"/>
          </a:xfrm>
        </p:spPr>
        <p:txBody>
          <a:bodyPr/>
          <a:lstStyle/>
          <a:p>
            <a:r>
              <a:rPr lang="nl-BE" sz="3600" dirty="0">
                <a:latin typeface="FlandersArtSans-Bold"/>
              </a:rPr>
              <a:t>Proeftuinen sociale netwerking en participatie voor inburgeraars</a:t>
            </a:r>
            <a:endParaRPr lang="nl-NL" sz="3600" dirty="0"/>
          </a:p>
        </p:txBody>
      </p:sp>
      <p:sp>
        <p:nvSpPr>
          <p:cNvPr id="5" name="Rechthoek 4">
            <a:extLst>
              <a:ext uri="{FF2B5EF4-FFF2-40B4-BE49-F238E27FC236}">
                <a16:creationId xmlns:a16="http://schemas.microsoft.com/office/drawing/2014/main" id="{A118231E-8848-4672-A019-DE51E9C22207}"/>
              </a:ext>
            </a:extLst>
          </p:cNvPr>
          <p:cNvSpPr/>
          <p:nvPr/>
        </p:nvSpPr>
        <p:spPr>
          <a:xfrm>
            <a:off x="504001"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Voorstelling</a:t>
            </a:r>
          </a:p>
        </p:txBody>
      </p:sp>
      <p:sp>
        <p:nvSpPr>
          <p:cNvPr id="9" name="Rechthoek 8">
            <a:extLst>
              <a:ext uri="{FF2B5EF4-FFF2-40B4-BE49-F238E27FC236}">
                <a16:creationId xmlns:a16="http://schemas.microsoft.com/office/drawing/2014/main" id="{817C4BE6-B9BE-49AC-A446-556F5A875A3D}"/>
              </a:ext>
            </a:extLst>
          </p:cNvPr>
          <p:cNvSpPr/>
          <p:nvPr/>
        </p:nvSpPr>
        <p:spPr>
          <a:xfrm>
            <a:off x="4218163"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Financieel</a:t>
            </a:r>
          </a:p>
        </p:txBody>
      </p:sp>
      <p:sp>
        <p:nvSpPr>
          <p:cNvPr id="10" name="Rechthoek 9">
            <a:extLst>
              <a:ext uri="{FF2B5EF4-FFF2-40B4-BE49-F238E27FC236}">
                <a16:creationId xmlns:a16="http://schemas.microsoft.com/office/drawing/2014/main" id="{6961455F-E9C6-4EF3-A55E-1F5BF9241392}"/>
              </a:ext>
            </a:extLst>
          </p:cNvPr>
          <p:cNvSpPr/>
          <p:nvPr/>
        </p:nvSpPr>
        <p:spPr>
          <a:xfrm>
            <a:off x="2361082"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Inhoud</a:t>
            </a:r>
          </a:p>
        </p:txBody>
      </p:sp>
      <p:sp>
        <p:nvSpPr>
          <p:cNvPr id="11" name="Rechthoek 10">
            <a:extLst>
              <a:ext uri="{FF2B5EF4-FFF2-40B4-BE49-F238E27FC236}">
                <a16:creationId xmlns:a16="http://schemas.microsoft.com/office/drawing/2014/main" id="{1BA706EA-D0E9-4BB3-A307-2982BFA84D08}"/>
              </a:ext>
            </a:extLst>
          </p:cNvPr>
          <p:cNvSpPr/>
          <p:nvPr/>
        </p:nvSpPr>
        <p:spPr>
          <a:xfrm>
            <a:off x="504001" y="5084393"/>
            <a:ext cx="1522762" cy="1312509"/>
          </a:xfrm>
          <a:prstGeom prst="rect">
            <a:avLst/>
          </a:prstGeom>
          <a:solidFill>
            <a:srgbClr val="3399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Praktisch en timing</a:t>
            </a:r>
          </a:p>
        </p:txBody>
      </p:sp>
      <p:sp>
        <p:nvSpPr>
          <p:cNvPr id="12" name="Rechthoek 11">
            <a:extLst>
              <a:ext uri="{FF2B5EF4-FFF2-40B4-BE49-F238E27FC236}">
                <a16:creationId xmlns:a16="http://schemas.microsoft.com/office/drawing/2014/main" id="{C34F8108-829F-43E2-8370-0442BF09C484}"/>
              </a:ext>
            </a:extLst>
          </p:cNvPr>
          <p:cNvSpPr/>
          <p:nvPr/>
        </p:nvSpPr>
        <p:spPr>
          <a:xfrm>
            <a:off x="4218163" y="5084394"/>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Vragen</a:t>
            </a:r>
          </a:p>
        </p:txBody>
      </p:sp>
      <p:sp>
        <p:nvSpPr>
          <p:cNvPr id="13" name="Rechthoek 12">
            <a:extLst>
              <a:ext uri="{FF2B5EF4-FFF2-40B4-BE49-F238E27FC236}">
                <a16:creationId xmlns:a16="http://schemas.microsoft.com/office/drawing/2014/main" id="{273BE1CB-3054-4188-8A4F-C619E413D068}"/>
              </a:ext>
            </a:extLst>
          </p:cNvPr>
          <p:cNvSpPr/>
          <p:nvPr/>
        </p:nvSpPr>
        <p:spPr>
          <a:xfrm>
            <a:off x="2361082" y="5084393"/>
            <a:ext cx="1522762" cy="1312509"/>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a:latin typeface="FlandersArtSans-Medium" panose="00000600000000000000" pitchFamily="2" charset="0"/>
              </a:rPr>
              <a:t>VVSG en AGII: rol en inspirerende</a:t>
            </a:r>
            <a:r>
              <a:rPr lang="nl-BE" dirty="0">
                <a:latin typeface="FlandersArtSans-Medium" panose="00000600000000000000" pitchFamily="2" charset="0"/>
              </a:rPr>
              <a:t> voorbeelden</a:t>
            </a:r>
          </a:p>
        </p:txBody>
      </p:sp>
    </p:spTree>
    <p:extLst>
      <p:ext uri="{BB962C8B-B14F-4D97-AF65-F5344CB8AC3E}">
        <p14:creationId xmlns:p14="http://schemas.microsoft.com/office/powerpoint/2010/main" val="3753152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Hoe maak je een projectvoorstel op?</a:t>
            </a:r>
          </a:p>
        </p:txBody>
      </p:sp>
      <p:sp>
        <p:nvSpPr>
          <p:cNvPr id="3" name="Tijdelijke aanduiding voor inhoud 2"/>
          <p:cNvSpPr>
            <a:spLocks noGrp="1"/>
          </p:cNvSpPr>
          <p:nvPr>
            <p:ph sz="half" idx="1"/>
          </p:nvPr>
        </p:nvSpPr>
        <p:spPr>
          <a:xfrm>
            <a:off x="1296000" y="2160270"/>
            <a:ext cx="7416000" cy="3426930"/>
          </a:xfrm>
        </p:spPr>
        <p:txBody>
          <a:bodyPr vert="horz" lIns="0" tIns="0" rIns="0" bIns="0" rtlCol="0" anchor="t">
            <a:noAutofit/>
          </a:bodyPr>
          <a:lstStyle/>
          <a:p>
            <a:r>
              <a:rPr lang="nl-BE" dirty="0">
                <a:latin typeface="FlandersArtSans-Regular"/>
              </a:rPr>
              <a:t>Inhoudelijke analyse </a:t>
            </a:r>
          </a:p>
          <a:p>
            <a:pPr marL="575945" lvl="1" indent="-287655"/>
            <a:r>
              <a:rPr lang="nl-BE" dirty="0">
                <a:latin typeface="FlandersArtSans-Regular"/>
              </a:rPr>
              <a:t>Sjabloon inhoudelijke vragen projectvoorstel</a:t>
            </a:r>
            <a:endParaRPr lang="nl-BE" dirty="0"/>
          </a:p>
          <a:p>
            <a:pPr marL="863600" lvl="2" indent="-287655"/>
            <a:r>
              <a:rPr lang="nl-BE" dirty="0">
                <a:latin typeface="FlandersArtSans-Regular"/>
              </a:rPr>
              <a:t>60%: Relevantie</a:t>
            </a:r>
          </a:p>
          <a:p>
            <a:pPr marL="863600" lvl="2" indent="-287655"/>
            <a:r>
              <a:rPr lang="nl-BE" dirty="0">
                <a:latin typeface="FlandersArtSans-Regular"/>
              </a:rPr>
              <a:t>60%: Haalbaarheid</a:t>
            </a:r>
          </a:p>
          <a:p>
            <a:pPr marL="863600" lvl="2" indent="-287655"/>
            <a:r>
              <a:rPr lang="nl-BE" dirty="0">
                <a:latin typeface="FlandersArtSans-Regular"/>
              </a:rPr>
              <a:t>60%: Goed projectbeheer </a:t>
            </a:r>
          </a:p>
          <a:p>
            <a:pPr>
              <a:buNone/>
            </a:pPr>
            <a:endParaRPr lang="nl-BE" dirty="0"/>
          </a:p>
          <a:p>
            <a:r>
              <a:rPr lang="nl-BE" dirty="0">
                <a:latin typeface="FlandersArtSans-Regular"/>
              </a:rPr>
              <a:t>Projectbegroting – kosten en financiering</a:t>
            </a:r>
          </a:p>
          <a:p>
            <a:pPr marL="575945" lvl="1" indent="-287655"/>
            <a:r>
              <a:rPr lang="nl-BE" dirty="0">
                <a:latin typeface="FlandersArtSans-Regular"/>
              </a:rPr>
              <a:t>Sjabloon Kosten en financiering</a:t>
            </a:r>
          </a:p>
          <a:p>
            <a:pPr marL="575945" lvl="1" indent="-287655"/>
            <a:r>
              <a:rPr lang="nl-BE" dirty="0">
                <a:latin typeface="FlandersArtSans-Regular"/>
              </a:rPr>
              <a:t>Inschatting van het brutoloon en de tijdsinzet van de projectmedewerkers </a:t>
            </a:r>
          </a:p>
          <a:p>
            <a:pPr indent="-287655"/>
            <a:endParaRPr lang="nl-BE" dirty="0"/>
          </a:p>
          <a:p>
            <a:pPr indent="-287655"/>
            <a:r>
              <a:rPr lang="nl-BE" dirty="0">
                <a:latin typeface="FlandersArtSans-Regular"/>
              </a:rPr>
              <a:t>Planning</a:t>
            </a:r>
          </a:p>
          <a:p>
            <a:pPr lvl="1" indent="-287655"/>
            <a:r>
              <a:rPr lang="nl-BE" dirty="0">
                <a:latin typeface="FlandersArtSans-Regular"/>
              </a:rPr>
              <a:t>Sjabloon projectplanning</a:t>
            </a:r>
          </a:p>
          <a:p>
            <a:pPr marL="575945" lvl="1" indent="-287655">
              <a:buChar char="•"/>
            </a:pPr>
            <a:endParaRPr lang="nl-BE" dirty="0"/>
          </a:p>
          <a:p>
            <a:pPr indent="0">
              <a:buNone/>
            </a:pPr>
            <a:endParaRPr lang="nl-BE" dirty="0"/>
          </a:p>
          <a:p>
            <a:pPr marL="287655" lvl="1" indent="0">
              <a:buNone/>
            </a:pPr>
            <a:endParaRPr lang="nl-BE" dirty="0"/>
          </a:p>
        </p:txBody>
      </p:sp>
    </p:spTree>
    <p:extLst>
      <p:ext uri="{BB962C8B-B14F-4D97-AF65-F5344CB8AC3E}">
        <p14:creationId xmlns:p14="http://schemas.microsoft.com/office/powerpoint/2010/main" val="586050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lstStyle/>
          <a:p>
            <a:r>
              <a:rPr lang="nl-BE" dirty="0"/>
              <a:t>Hoe dien je een projectvoorstel in?</a:t>
            </a:r>
          </a:p>
        </p:txBody>
      </p:sp>
      <p:sp>
        <p:nvSpPr>
          <p:cNvPr id="3" name="Tijdelijke aanduiding voor inhoud 2"/>
          <p:cNvSpPr>
            <a:spLocks noGrp="1"/>
          </p:cNvSpPr>
          <p:nvPr>
            <p:ph sz="half" idx="1"/>
          </p:nvPr>
        </p:nvSpPr>
        <p:spPr>
          <a:xfrm>
            <a:off x="1296000" y="1915200"/>
            <a:ext cx="7335044" cy="3672000"/>
          </a:xfrm>
        </p:spPr>
        <p:txBody>
          <a:bodyPr vert="horz" lIns="0" tIns="0" rIns="0" bIns="0" rtlCol="0" anchor="t">
            <a:noAutofit/>
          </a:bodyPr>
          <a:lstStyle/>
          <a:p>
            <a:r>
              <a:rPr lang="nl-BE" sz="2000" dirty="0"/>
              <a:t>Zie handleiding: </a:t>
            </a:r>
            <a:r>
              <a:rPr lang="nl-BE" sz="2000" dirty="0">
                <a:hlinkClick r:id="rId3"/>
              </a:rPr>
              <a:t>https://www.esf-vlaanderen.be/nl/opmaak-projectvoorstel-0</a:t>
            </a:r>
            <a:endParaRPr lang="nl-BE" sz="2000" dirty="0"/>
          </a:p>
          <a:p>
            <a:pPr>
              <a:buNone/>
            </a:pPr>
            <a:endParaRPr lang="nl-BE" sz="2000" dirty="0"/>
          </a:p>
          <a:p>
            <a:r>
              <a:rPr lang="nl-BE" sz="2000" dirty="0"/>
              <a:t>Registratie in ESF-applicatie: zowel persoon als organisatie</a:t>
            </a:r>
          </a:p>
          <a:p>
            <a:endParaRPr lang="nl-BE" sz="2000" dirty="0">
              <a:latin typeface="FlandersArtSans-Regular"/>
            </a:endParaRPr>
          </a:p>
          <a:p>
            <a:r>
              <a:rPr lang="nl-BE" sz="2000" dirty="0">
                <a:latin typeface="FlandersArtSans-Regular"/>
              </a:rPr>
              <a:t>Aanmaken projectvoorstel in ESF-applicatie (oproep 507)</a:t>
            </a:r>
          </a:p>
          <a:p>
            <a:pPr lvl="1"/>
            <a:r>
              <a:rPr lang="nl-BE" sz="2000" dirty="0"/>
              <a:t>Invullen tabbladen in applicatie </a:t>
            </a:r>
          </a:p>
          <a:p>
            <a:pPr lvl="1"/>
            <a:r>
              <a:rPr lang="nl-BE" sz="2000" dirty="0"/>
              <a:t>Toevoegen bijlagen </a:t>
            </a:r>
          </a:p>
          <a:p>
            <a:pPr marL="863945" lvl="2" indent="-287655"/>
            <a:r>
              <a:rPr lang="nl-BE" dirty="0"/>
              <a:t>Inhoudelijke vragen</a:t>
            </a:r>
          </a:p>
          <a:p>
            <a:pPr lvl="2"/>
            <a:r>
              <a:rPr lang="nl-BE" dirty="0"/>
              <a:t>Projectbegroting</a:t>
            </a:r>
          </a:p>
          <a:p>
            <a:pPr lvl="2"/>
            <a:r>
              <a:rPr lang="nl-BE" dirty="0"/>
              <a:t>Planning</a:t>
            </a:r>
          </a:p>
          <a:p>
            <a:pPr marL="863945" lvl="2" indent="-287655"/>
            <a:r>
              <a:rPr lang="nl-BE" dirty="0"/>
              <a:t>Andere documenten: vb. partnerschapsovereenkomst of intentieverklaring, …</a:t>
            </a:r>
          </a:p>
        </p:txBody>
      </p:sp>
    </p:spTree>
    <p:extLst>
      <p:ext uri="{BB962C8B-B14F-4D97-AF65-F5344CB8AC3E}">
        <p14:creationId xmlns:p14="http://schemas.microsoft.com/office/powerpoint/2010/main" val="3991961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5117" y="1594593"/>
            <a:ext cx="6365888" cy="1579711"/>
          </a:xfrm>
        </p:spPr>
        <p:txBody>
          <a:bodyPr/>
          <a:lstStyle/>
          <a:p>
            <a:r>
              <a:rPr lang="nl-BE" sz="3600" dirty="0">
                <a:latin typeface="FlandersArtSans-Bold"/>
              </a:rPr>
              <a:t>Proeftuinen sociale netwerking en participatie voor inburgeraars</a:t>
            </a:r>
            <a:endParaRPr lang="nl-NL" sz="3600" dirty="0"/>
          </a:p>
        </p:txBody>
      </p:sp>
      <p:sp>
        <p:nvSpPr>
          <p:cNvPr id="5" name="Rechthoek 4">
            <a:extLst>
              <a:ext uri="{FF2B5EF4-FFF2-40B4-BE49-F238E27FC236}">
                <a16:creationId xmlns:a16="http://schemas.microsoft.com/office/drawing/2014/main" id="{A118231E-8848-4672-A019-DE51E9C22207}"/>
              </a:ext>
            </a:extLst>
          </p:cNvPr>
          <p:cNvSpPr/>
          <p:nvPr/>
        </p:nvSpPr>
        <p:spPr>
          <a:xfrm>
            <a:off x="504001"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Voorstelling</a:t>
            </a:r>
          </a:p>
        </p:txBody>
      </p:sp>
      <p:sp>
        <p:nvSpPr>
          <p:cNvPr id="9" name="Rechthoek 8">
            <a:extLst>
              <a:ext uri="{FF2B5EF4-FFF2-40B4-BE49-F238E27FC236}">
                <a16:creationId xmlns:a16="http://schemas.microsoft.com/office/drawing/2014/main" id="{817C4BE6-B9BE-49AC-A446-556F5A875A3D}"/>
              </a:ext>
            </a:extLst>
          </p:cNvPr>
          <p:cNvSpPr/>
          <p:nvPr/>
        </p:nvSpPr>
        <p:spPr>
          <a:xfrm>
            <a:off x="4218163"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Financieel</a:t>
            </a:r>
          </a:p>
        </p:txBody>
      </p:sp>
      <p:sp>
        <p:nvSpPr>
          <p:cNvPr id="10" name="Rechthoek 9">
            <a:extLst>
              <a:ext uri="{FF2B5EF4-FFF2-40B4-BE49-F238E27FC236}">
                <a16:creationId xmlns:a16="http://schemas.microsoft.com/office/drawing/2014/main" id="{6961455F-E9C6-4EF3-A55E-1F5BF9241392}"/>
              </a:ext>
            </a:extLst>
          </p:cNvPr>
          <p:cNvSpPr/>
          <p:nvPr/>
        </p:nvSpPr>
        <p:spPr>
          <a:xfrm>
            <a:off x="2361082"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Inhoud</a:t>
            </a:r>
          </a:p>
        </p:txBody>
      </p:sp>
      <p:sp>
        <p:nvSpPr>
          <p:cNvPr id="11" name="Rechthoek 10">
            <a:extLst>
              <a:ext uri="{FF2B5EF4-FFF2-40B4-BE49-F238E27FC236}">
                <a16:creationId xmlns:a16="http://schemas.microsoft.com/office/drawing/2014/main" id="{1BA706EA-D0E9-4BB3-A307-2982BFA84D08}"/>
              </a:ext>
            </a:extLst>
          </p:cNvPr>
          <p:cNvSpPr/>
          <p:nvPr/>
        </p:nvSpPr>
        <p:spPr>
          <a:xfrm>
            <a:off x="504001" y="5084393"/>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Praktisch en timing</a:t>
            </a:r>
          </a:p>
        </p:txBody>
      </p:sp>
      <p:sp>
        <p:nvSpPr>
          <p:cNvPr id="12" name="Rechthoek 11">
            <a:extLst>
              <a:ext uri="{FF2B5EF4-FFF2-40B4-BE49-F238E27FC236}">
                <a16:creationId xmlns:a16="http://schemas.microsoft.com/office/drawing/2014/main" id="{C34F8108-829F-43E2-8370-0442BF09C484}"/>
              </a:ext>
            </a:extLst>
          </p:cNvPr>
          <p:cNvSpPr/>
          <p:nvPr/>
        </p:nvSpPr>
        <p:spPr>
          <a:xfrm>
            <a:off x="4218163" y="5084394"/>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Vragen</a:t>
            </a:r>
          </a:p>
        </p:txBody>
      </p:sp>
      <p:sp>
        <p:nvSpPr>
          <p:cNvPr id="13" name="Rechthoek 12">
            <a:extLst>
              <a:ext uri="{FF2B5EF4-FFF2-40B4-BE49-F238E27FC236}">
                <a16:creationId xmlns:a16="http://schemas.microsoft.com/office/drawing/2014/main" id="{273BE1CB-3054-4188-8A4F-C619E413D068}"/>
              </a:ext>
            </a:extLst>
          </p:cNvPr>
          <p:cNvSpPr/>
          <p:nvPr/>
        </p:nvSpPr>
        <p:spPr>
          <a:xfrm>
            <a:off x="2361082" y="5084393"/>
            <a:ext cx="1522762" cy="1312509"/>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VVSG en AGII: rol en inspirerende voorbeelden</a:t>
            </a:r>
          </a:p>
        </p:txBody>
      </p:sp>
    </p:spTree>
    <p:extLst>
      <p:ext uri="{BB962C8B-B14F-4D97-AF65-F5344CB8AC3E}">
        <p14:creationId xmlns:p14="http://schemas.microsoft.com/office/powerpoint/2010/main" val="2560184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E360B-65E7-4E24-B4C3-9F71BCEA640C}"/>
              </a:ext>
            </a:extLst>
          </p:cNvPr>
          <p:cNvSpPr>
            <a:spLocks noGrp="1"/>
          </p:cNvSpPr>
          <p:nvPr>
            <p:ph type="title"/>
          </p:nvPr>
        </p:nvSpPr>
        <p:spPr/>
        <p:txBody>
          <a:bodyPr/>
          <a:lstStyle/>
          <a:p>
            <a:r>
              <a:rPr lang="nl-BE">
                <a:latin typeface="FlandersArtSans-Bold"/>
              </a:rPr>
              <a:t>Hoe dien je een projectvoorstel in?</a:t>
            </a:r>
            <a:endParaRPr lang="nl-NL">
              <a:latin typeface="FlandersArtSans-Bold"/>
            </a:endParaRPr>
          </a:p>
        </p:txBody>
      </p:sp>
      <p:sp>
        <p:nvSpPr>
          <p:cNvPr id="3" name="Tijdelijke aanduiding voor inhoud 2">
            <a:extLst>
              <a:ext uri="{FF2B5EF4-FFF2-40B4-BE49-F238E27FC236}">
                <a16:creationId xmlns:a16="http://schemas.microsoft.com/office/drawing/2014/main" id="{25D443D1-0010-422B-8311-BC845A41A95F}"/>
              </a:ext>
            </a:extLst>
          </p:cNvPr>
          <p:cNvSpPr>
            <a:spLocks noGrp="1"/>
          </p:cNvSpPr>
          <p:nvPr>
            <p:ph sz="half" idx="1"/>
          </p:nvPr>
        </p:nvSpPr>
        <p:spPr>
          <a:xfrm>
            <a:off x="1296000" y="1915200"/>
            <a:ext cx="7416000" cy="4186800"/>
          </a:xfrm>
        </p:spPr>
        <p:txBody>
          <a:bodyPr vert="horz" lIns="0" tIns="0" rIns="0" bIns="0" rtlCol="0" anchor="t">
            <a:noAutofit/>
          </a:bodyPr>
          <a:lstStyle/>
          <a:p>
            <a:r>
              <a:rPr lang="nl-NL" sz="2000" dirty="0">
                <a:latin typeface="FlandersArtSans-Regular"/>
              </a:rPr>
              <a:t>Criteria op </a:t>
            </a:r>
            <a:r>
              <a:rPr lang="nl-NL" sz="2000" b="1" dirty="0">
                <a:latin typeface="FlandersArtSans-Regular"/>
              </a:rPr>
              <a:t>organisatieniveau</a:t>
            </a:r>
            <a:r>
              <a:rPr lang="nl-NL" sz="2000" dirty="0">
                <a:latin typeface="FlandersArtSans-Regular"/>
              </a:rPr>
              <a:t>:</a:t>
            </a:r>
          </a:p>
          <a:p>
            <a:pPr marL="575945" lvl="1" indent="-287655"/>
            <a:r>
              <a:rPr lang="nl-NL" sz="2000" dirty="0">
                <a:latin typeface="FlandersArtSans-Regular"/>
              </a:rPr>
              <a:t>Promotor en partner(s) beschikken over rechtspersoonlijkheid</a:t>
            </a:r>
          </a:p>
          <a:p>
            <a:pPr marL="575945" lvl="1" indent="-287655"/>
            <a:r>
              <a:rPr lang="nl-NL" sz="2000" dirty="0">
                <a:latin typeface="FlandersArtSans-Regular"/>
              </a:rPr>
              <a:t>Promotor is voldoende kredietwaardig (check gebeurt automatisch via </a:t>
            </a:r>
            <a:r>
              <a:rPr lang="nl-NL" sz="2000" dirty="0" err="1">
                <a:latin typeface="FlandersArtSans-Regular"/>
              </a:rPr>
              <a:t>Digiflow</a:t>
            </a:r>
            <a:r>
              <a:rPr lang="nl-NL" sz="2000" dirty="0">
                <a:latin typeface="FlandersArtSans-Regular"/>
              </a:rPr>
              <a:t>)</a:t>
            </a:r>
          </a:p>
          <a:p>
            <a:pPr marL="575945" lvl="1" indent="-287655"/>
            <a:r>
              <a:rPr lang="en-US" sz="2000" dirty="0">
                <a:latin typeface="FlandersArtSans-Regular"/>
              </a:rPr>
              <a:t>De promotor </a:t>
            </a:r>
            <a:r>
              <a:rPr lang="en-US" sz="2000">
                <a:latin typeface="FlandersArtSans-Regular"/>
              </a:rPr>
              <a:t>voldoet </a:t>
            </a:r>
            <a:r>
              <a:rPr lang="en-US" sz="2000" dirty="0" err="1">
                <a:latin typeface="FlandersArtSans-Regular"/>
              </a:rPr>
              <a:t>aan</a:t>
            </a:r>
            <a:r>
              <a:rPr lang="en-US" sz="2000" dirty="0">
                <a:latin typeface="FlandersArtSans-Regular"/>
              </a:rPr>
              <a:t> het </a:t>
            </a:r>
            <a:r>
              <a:rPr lang="en-US" sz="2000" dirty="0" err="1">
                <a:latin typeface="FlandersArtSans-Regular"/>
              </a:rPr>
              <a:t>kwaliteits</a:t>
            </a:r>
            <a:r>
              <a:rPr lang="en-US" sz="2000" dirty="0">
                <a:latin typeface="FlandersArtSans-Regular"/>
              </a:rPr>
              <a:t>- en </a:t>
            </a:r>
            <a:r>
              <a:rPr lang="en-US" sz="2000" dirty="0" err="1">
                <a:latin typeface="FlandersArtSans-Regular"/>
              </a:rPr>
              <a:t>registratiemodel</a:t>
            </a:r>
            <a:r>
              <a:rPr lang="en-US" sz="2000" dirty="0">
                <a:latin typeface="FlandersArtSans-Regular"/>
              </a:rPr>
              <a:t> van </a:t>
            </a:r>
            <a:r>
              <a:rPr lang="en-US" sz="2000" dirty="0" err="1">
                <a:latin typeface="FlandersArtSans-Regular"/>
              </a:rPr>
              <a:t>dienstverleners</a:t>
            </a:r>
            <a:r>
              <a:rPr lang="en-US" sz="2000" dirty="0">
                <a:latin typeface="FlandersArtSans-Regular"/>
              </a:rPr>
              <a:t> </a:t>
            </a:r>
            <a:r>
              <a:rPr lang="en-US" sz="2000" dirty="0" err="1">
                <a:latin typeface="FlandersArtSans-Regular"/>
              </a:rPr>
              <a:t>binnen</a:t>
            </a:r>
            <a:r>
              <a:rPr lang="en-US" sz="2000" dirty="0">
                <a:latin typeface="FlandersArtSans-Regular"/>
              </a:rPr>
              <a:t> WSE. </a:t>
            </a:r>
            <a:r>
              <a:rPr lang="en-US" sz="2000" dirty="0" err="1">
                <a:latin typeface="FlandersArtSans-Regular"/>
              </a:rPr>
              <a:t>Minstens</a:t>
            </a:r>
            <a:r>
              <a:rPr lang="en-US" sz="2000" dirty="0">
                <a:latin typeface="FlandersArtSans-Regular"/>
              </a:rPr>
              <a:t> </a:t>
            </a:r>
            <a:r>
              <a:rPr lang="en-US" sz="2000" dirty="0" err="1">
                <a:latin typeface="FlandersArtSans-Regular"/>
              </a:rPr>
              <a:t>een</a:t>
            </a:r>
            <a:r>
              <a:rPr lang="en-US" sz="2000" dirty="0">
                <a:latin typeface="FlandersArtSans-Regular"/>
              </a:rPr>
              <a:t> </a:t>
            </a:r>
            <a:r>
              <a:rPr lang="en-US" sz="2000" dirty="0" err="1">
                <a:latin typeface="FlandersArtSans-Regular"/>
              </a:rPr>
              <a:t>aanvraag</a:t>
            </a:r>
            <a:r>
              <a:rPr lang="en-US" sz="2000" dirty="0">
                <a:latin typeface="FlandersArtSans-Regular"/>
              </a:rPr>
              <a:t> tot </a:t>
            </a:r>
            <a:r>
              <a:rPr lang="en-US" sz="2000" dirty="0" err="1">
                <a:latin typeface="FlandersArtSans-Regular"/>
              </a:rPr>
              <a:t>kwaliteitsregistratie</a:t>
            </a:r>
            <a:r>
              <a:rPr lang="en-US" sz="2000" dirty="0">
                <a:latin typeface="FlandersArtSans-Regular"/>
              </a:rPr>
              <a:t> </a:t>
            </a:r>
            <a:r>
              <a:rPr lang="en-US" sz="2000" dirty="0" err="1">
                <a:latin typeface="FlandersArtSans-Regular"/>
              </a:rPr>
              <a:t>ingediend</a:t>
            </a:r>
            <a:r>
              <a:rPr lang="en-US" sz="2000" dirty="0">
                <a:latin typeface="FlandersArtSans-Regular"/>
              </a:rPr>
              <a:t> via het WSE-</a:t>
            </a:r>
            <a:r>
              <a:rPr lang="en-US" sz="2000" dirty="0" err="1">
                <a:latin typeface="FlandersArtSans-Regular"/>
              </a:rPr>
              <a:t>loket</a:t>
            </a:r>
            <a:r>
              <a:rPr lang="en-US" sz="2000" dirty="0">
                <a:latin typeface="FlandersArtSans-Regular"/>
              </a:rPr>
              <a:t> op het moment van </a:t>
            </a:r>
            <a:r>
              <a:rPr lang="en-US" sz="2000" dirty="0" err="1">
                <a:latin typeface="FlandersArtSans-Regular"/>
              </a:rPr>
              <a:t>indiening</a:t>
            </a:r>
            <a:r>
              <a:rPr lang="en-US" sz="2000" dirty="0">
                <a:latin typeface="FlandersArtSans-Regular"/>
              </a:rPr>
              <a:t>. </a:t>
            </a:r>
            <a:r>
              <a:rPr lang="en-US" sz="2000" dirty="0" err="1">
                <a:latin typeface="FlandersArtSans-Regular"/>
              </a:rPr>
              <a:t>Zie</a:t>
            </a:r>
            <a:r>
              <a:rPr lang="en-US" sz="2000" dirty="0">
                <a:latin typeface="FlandersArtSans-Regular"/>
              </a:rPr>
              <a:t> </a:t>
            </a:r>
            <a:r>
              <a:rPr lang="en-US" sz="2000" dirty="0">
                <a:hlinkClick r:id="rId3"/>
              </a:rPr>
              <a:t>www.vlaanderen.be/kwaliteitsregistratie-wse</a:t>
            </a:r>
            <a:r>
              <a:rPr lang="en-US" sz="2000" dirty="0"/>
              <a:t> </a:t>
            </a:r>
          </a:p>
          <a:p>
            <a:pPr marL="288290" lvl="1" indent="0">
              <a:buNone/>
            </a:pPr>
            <a:endParaRPr lang="en-US" sz="2000" dirty="0"/>
          </a:p>
          <a:p>
            <a:r>
              <a:rPr lang="nl-NL" sz="2000" dirty="0">
                <a:latin typeface="FlandersArtSans-Regular"/>
              </a:rPr>
              <a:t>Criteria op </a:t>
            </a:r>
            <a:r>
              <a:rPr lang="nl-NL" sz="2000" b="1" dirty="0">
                <a:latin typeface="FlandersArtSans-Regular"/>
              </a:rPr>
              <a:t>projectniveau:</a:t>
            </a:r>
          </a:p>
          <a:p>
            <a:pPr marL="575945" lvl="1" indent="-287655"/>
            <a:r>
              <a:rPr lang="nl-NL" sz="2000" dirty="0">
                <a:latin typeface="FlandersArtSans-Regular"/>
              </a:rPr>
              <a:t>Het project is opgesteld in het Nederlands</a:t>
            </a:r>
          </a:p>
          <a:p>
            <a:pPr marL="575945" lvl="1" indent="-287655"/>
            <a:r>
              <a:rPr lang="nl-NL" sz="2000" dirty="0">
                <a:latin typeface="FlandersArtSans-Regular"/>
              </a:rPr>
              <a:t>Het project is opgeladen in de ESF-applicatie uiterlijk 16/10/2020 middernacht</a:t>
            </a:r>
            <a:endParaRPr lang="nl-NL" sz="2000" dirty="0"/>
          </a:p>
        </p:txBody>
      </p:sp>
    </p:spTree>
    <p:extLst>
      <p:ext uri="{BB962C8B-B14F-4D97-AF65-F5344CB8AC3E}">
        <p14:creationId xmlns:p14="http://schemas.microsoft.com/office/powerpoint/2010/main" val="4052153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a:rPr>
              <a:t>Ondersteuning Afdeling ESF – VVSG - AGII</a:t>
            </a:r>
            <a:br>
              <a:rPr lang="nl-BE" dirty="0">
                <a:latin typeface="FlandersArtSans-Bold"/>
              </a:rPr>
            </a:br>
            <a:endParaRPr lang="nl-BE" dirty="0"/>
          </a:p>
        </p:txBody>
      </p:sp>
      <p:sp>
        <p:nvSpPr>
          <p:cNvPr id="3" name="Tijdelijke aanduiding voor inhoud 2"/>
          <p:cNvSpPr>
            <a:spLocks noGrp="1"/>
          </p:cNvSpPr>
          <p:nvPr>
            <p:ph sz="half" idx="1"/>
          </p:nvPr>
        </p:nvSpPr>
        <p:spPr>
          <a:xfrm>
            <a:off x="1296000" y="1872000"/>
            <a:ext cx="7416000" cy="3715200"/>
          </a:xfrm>
        </p:spPr>
        <p:txBody>
          <a:bodyPr vert="horz" lIns="0" tIns="0" rIns="0" bIns="0" rtlCol="0" anchor="t">
            <a:noAutofit/>
          </a:bodyPr>
          <a:lstStyle/>
          <a:p>
            <a:endParaRPr lang="nl-BE">
              <a:latin typeface="FlandersArtSans-Regular"/>
            </a:endParaRPr>
          </a:p>
          <a:p>
            <a:r>
              <a:rPr lang="nl-BE" dirty="0">
                <a:latin typeface="FlandersArtSans-Regular"/>
              </a:rPr>
              <a:t>Alle info </a:t>
            </a:r>
            <a:r>
              <a:rPr lang="nl-BE">
                <a:latin typeface="FlandersArtSans-Regular"/>
              </a:rPr>
              <a:t>op </a:t>
            </a:r>
            <a:r>
              <a:rPr lang="nl-BE" dirty="0">
                <a:latin typeface="FlandersArtSans-Regular"/>
              </a:rPr>
              <a:t>de </a:t>
            </a:r>
            <a:r>
              <a:rPr lang="nl-BE">
                <a:latin typeface="FlandersArtSans-Regular"/>
              </a:rPr>
              <a:t>oproeppagina</a:t>
            </a:r>
            <a:r>
              <a:rPr lang="nl-BE" dirty="0">
                <a:latin typeface="FlandersArtSans-Regular"/>
              </a:rPr>
              <a:t>: </a:t>
            </a:r>
            <a:r>
              <a:rPr lang="nl-BE" dirty="0">
                <a:latin typeface="FlandersArtSans-Regular"/>
                <a:hlinkClick r:id="rId3"/>
              </a:rPr>
              <a:t>https://www.esf-vlaanderen.be/nl/oproepen/proeftuinen-sociale-netwerking-en-participatie-voor-inburgeraars</a:t>
            </a:r>
            <a:r>
              <a:rPr lang="nl-BE" dirty="0">
                <a:latin typeface="FlandersArtSans-Regular"/>
              </a:rPr>
              <a:t> </a:t>
            </a:r>
          </a:p>
          <a:p>
            <a:pPr>
              <a:buNone/>
            </a:pPr>
            <a:endParaRPr lang="nl-BE" dirty="0">
              <a:latin typeface="FlandersArtSans-Regular"/>
            </a:endParaRPr>
          </a:p>
          <a:p>
            <a:pPr marL="575945" lvl="1" indent="-287655"/>
            <a:r>
              <a:rPr lang="nl-BE">
                <a:latin typeface="FlandersArtSans-Regular"/>
              </a:rPr>
              <a:t>Oproepfiche</a:t>
            </a:r>
          </a:p>
          <a:p>
            <a:pPr marL="575945" lvl="1" indent="-287655"/>
            <a:r>
              <a:rPr lang="nl-BE" dirty="0">
                <a:latin typeface="FlandersArtSans-Regular"/>
              </a:rPr>
              <a:t>Inhoudelijke </a:t>
            </a:r>
            <a:r>
              <a:rPr lang="nl-BE">
                <a:latin typeface="FlandersArtSans-Regular"/>
              </a:rPr>
              <a:t>vragen projectvoorstel</a:t>
            </a:r>
          </a:p>
          <a:p>
            <a:pPr marL="575945" lvl="1" indent="-287655"/>
            <a:r>
              <a:rPr lang="nl-BE">
                <a:latin typeface="FlandersArtSans-Regular"/>
              </a:rPr>
              <a:t>FAQ</a:t>
            </a:r>
          </a:p>
          <a:p>
            <a:pPr marL="575945" lvl="1" indent="-287655"/>
            <a:r>
              <a:rPr lang="nl-BE">
                <a:latin typeface="FlandersArtSans-Regular"/>
              </a:rPr>
              <a:t>Organisaties op zoek naar partner</a:t>
            </a:r>
          </a:p>
          <a:p>
            <a:pPr marL="575945" lvl="1" indent="-287655"/>
            <a:r>
              <a:rPr lang="nl-BE">
                <a:latin typeface="FlandersArtSans-Regular"/>
              </a:rPr>
              <a:t>Inspirerende voorbeelden</a:t>
            </a:r>
          </a:p>
          <a:p>
            <a:pPr>
              <a:buNone/>
            </a:pPr>
            <a:endParaRPr lang="nl-BE">
              <a:latin typeface="FlandersArtSans-Regular"/>
            </a:endParaRPr>
          </a:p>
          <a:p>
            <a:pPr>
              <a:buNone/>
            </a:pPr>
            <a:endParaRPr lang="nl-BE" dirty="0">
              <a:latin typeface="FlandersArtSans-Regular"/>
            </a:endParaRPr>
          </a:p>
          <a:p>
            <a:pPr>
              <a:buNone/>
            </a:pPr>
            <a:r>
              <a:rPr lang="nl-BE" dirty="0">
                <a:latin typeface="FlandersArtSans-Regular"/>
              </a:rPr>
              <a:t>		</a:t>
            </a:r>
          </a:p>
          <a:p>
            <a:pPr marL="287655" lvl="1" indent="0">
              <a:buNone/>
            </a:pPr>
            <a:endParaRPr lang="nl-BE" dirty="0"/>
          </a:p>
          <a:p>
            <a:pPr>
              <a:buFont typeface="Arial" panose="020B0604020202020204" pitchFamily="34" charset="0"/>
              <a:buChar char="•"/>
            </a:pPr>
            <a:endParaRPr lang="nl-BE" dirty="0"/>
          </a:p>
        </p:txBody>
      </p:sp>
    </p:spTree>
    <p:extLst>
      <p:ext uri="{BB962C8B-B14F-4D97-AF65-F5344CB8AC3E}">
        <p14:creationId xmlns:p14="http://schemas.microsoft.com/office/powerpoint/2010/main" val="2686697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latin typeface="FlandersArtSans-Bold"/>
              </a:rPr>
              <a:t>Ondersteuning Afdeling ESF – VVSG - AGII</a:t>
            </a:r>
            <a:br>
              <a:rPr lang="nl-BE">
                <a:latin typeface="FlandersArtSans-Bold"/>
              </a:rPr>
            </a:br>
            <a:endParaRPr lang="nl-BE"/>
          </a:p>
        </p:txBody>
      </p:sp>
      <p:sp>
        <p:nvSpPr>
          <p:cNvPr id="3" name="Tijdelijke aanduiding voor inhoud 2"/>
          <p:cNvSpPr>
            <a:spLocks noGrp="1"/>
          </p:cNvSpPr>
          <p:nvPr>
            <p:ph sz="half" idx="1"/>
          </p:nvPr>
        </p:nvSpPr>
        <p:spPr>
          <a:xfrm>
            <a:off x="1296000" y="1872000"/>
            <a:ext cx="7416000" cy="3888720"/>
          </a:xfrm>
        </p:spPr>
        <p:txBody>
          <a:bodyPr vert="horz" lIns="0" tIns="0" rIns="0" bIns="0" rtlCol="0" anchor="t">
            <a:noAutofit/>
          </a:bodyPr>
          <a:lstStyle/>
          <a:p>
            <a:pPr>
              <a:buNone/>
            </a:pPr>
            <a:endParaRPr lang="nl-BE">
              <a:latin typeface="FlandersArtSans-Regular"/>
            </a:endParaRPr>
          </a:p>
          <a:p>
            <a:r>
              <a:rPr lang="nl-BE">
                <a:latin typeface="FlandersArtSans-Regular"/>
              </a:rPr>
              <a:t>Inhoudelijke en financiële ondersteuning Afdeling ESF:</a:t>
            </a:r>
          </a:p>
          <a:p>
            <a:pPr marL="575945" lvl="1" indent="-287655">
              <a:buNone/>
            </a:pPr>
            <a:r>
              <a:rPr lang="nl-BE">
                <a:latin typeface="FlandersArtSans-Regular"/>
                <a:hlinkClick r:id="rId3"/>
              </a:rPr>
              <a:t>lisa.vanhecke@vlaanderen.be</a:t>
            </a:r>
          </a:p>
          <a:p>
            <a:pPr marL="575945" lvl="1" indent="-287655">
              <a:buNone/>
            </a:pPr>
            <a:r>
              <a:rPr lang="nl-BE">
                <a:latin typeface="FlandersArtSans-Regular"/>
                <a:hlinkClick r:id="rId3"/>
              </a:rPr>
              <a:t>evelyn.smeyers@vlaanderen.be</a:t>
            </a:r>
          </a:p>
          <a:p>
            <a:pPr marL="575945" lvl="1" indent="-287655">
              <a:buNone/>
            </a:pPr>
            <a:r>
              <a:rPr lang="nl-BE">
                <a:latin typeface="FlandersArtSans-Regular"/>
                <a:hlinkClick r:id="rId3"/>
              </a:rPr>
              <a:t>delphine.ampe@vlaanderen.be</a:t>
            </a:r>
          </a:p>
          <a:p>
            <a:pPr>
              <a:buNone/>
            </a:pPr>
            <a:endParaRPr lang="nl-BE">
              <a:latin typeface="FlandersArtSans-Regular"/>
            </a:endParaRPr>
          </a:p>
          <a:p>
            <a:r>
              <a:rPr lang="nl-BE">
                <a:latin typeface="FlandersArtSans-Regular"/>
              </a:rPr>
              <a:t>Kwaliteitsvereisten:</a:t>
            </a:r>
          </a:p>
          <a:p>
            <a:pPr marL="575945" lvl="1" indent="-287655">
              <a:buNone/>
            </a:pPr>
            <a:r>
              <a:rPr lang="nl-BE">
                <a:latin typeface="FlandersArtSans-Regular"/>
                <a:hlinkClick r:id="rId4"/>
              </a:rPr>
              <a:t>kwaliteitsregistratie.wse@vlaanderen.be</a:t>
            </a:r>
            <a:r>
              <a:rPr lang="nl-BE">
                <a:latin typeface="FlandersArtSans-Regular"/>
              </a:rPr>
              <a:t> </a:t>
            </a:r>
          </a:p>
          <a:p>
            <a:pPr marL="575945" lvl="1" indent="-287655">
              <a:buNone/>
            </a:pPr>
            <a:endParaRPr lang="nl-BE"/>
          </a:p>
          <a:p>
            <a:r>
              <a:rPr lang="nl-BE">
                <a:latin typeface="FlandersArtSans-Regular"/>
              </a:rPr>
              <a:t>Technische ondersteuning ESF Applicatie:</a:t>
            </a:r>
            <a:endParaRPr lang="nl-BE"/>
          </a:p>
          <a:p>
            <a:pPr marL="575945" lvl="1" indent="-287655">
              <a:buNone/>
            </a:pPr>
            <a:r>
              <a:rPr lang="nl-BE">
                <a:latin typeface="FlandersArtSans-Regular"/>
                <a:hlinkClick r:id="rId5"/>
              </a:rPr>
              <a:t>esfsupport@vlaanderen.be</a:t>
            </a:r>
            <a:r>
              <a:rPr lang="nl-BE">
                <a:latin typeface="FlandersArtSans-Regular"/>
              </a:rPr>
              <a:t> </a:t>
            </a:r>
            <a:endParaRPr lang="nl-BE"/>
          </a:p>
          <a:p>
            <a:pPr>
              <a:buNone/>
            </a:pPr>
            <a:r>
              <a:rPr lang="nl-BE">
                <a:latin typeface="FlandersArtSans-Regular"/>
              </a:rPr>
              <a:t>	</a:t>
            </a:r>
          </a:p>
          <a:p>
            <a:pPr marL="287655" lvl="1" indent="0">
              <a:buNone/>
            </a:pPr>
            <a:endParaRPr lang="nl-BE"/>
          </a:p>
          <a:p>
            <a:pPr>
              <a:buFont typeface="Arial" panose="020B0604020202020204" pitchFamily="34" charset="0"/>
              <a:buChar char="•"/>
            </a:pPr>
            <a:endParaRPr lang="nl-BE"/>
          </a:p>
        </p:txBody>
      </p:sp>
    </p:spTree>
    <p:extLst>
      <p:ext uri="{BB962C8B-B14F-4D97-AF65-F5344CB8AC3E}">
        <p14:creationId xmlns:p14="http://schemas.microsoft.com/office/powerpoint/2010/main" val="1153090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a:rPr>
              <a:t>Ondersteuning Afdeling ESF – VVSG - AGII</a:t>
            </a:r>
            <a:br>
              <a:rPr lang="nl-BE" dirty="0">
                <a:latin typeface="FlandersArtSans-Bold"/>
              </a:rPr>
            </a:br>
            <a:endParaRPr lang="nl-BE" dirty="0"/>
          </a:p>
        </p:txBody>
      </p:sp>
      <p:sp>
        <p:nvSpPr>
          <p:cNvPr id="3" name="Tijdelijke aanduiding voor inhoud 2"/>
          <p:cNvSpPr>
            <a:spLocks noGrp="1"/>
          </p:cNvSpPr>
          <p:nvPr>
            <p:ph sz="half" idx="1"/>
          </p:nvPr>
        </p:nvSpPr>
        <p:spPr>
          <a:xfrm>
            <a:off x="1296000" y="2548890"/>
            <a:ext cx="7416000" cy="3038310"/>
          </a:xfrm>
        </p:spPr>
        <p:txBody>
          <a:bodyPr vert="horz" lIns="0" tIns="0" rIns="0" bIns="0" rtlCol="0" anchor="t">
            <a:noAutofit/>
          </a:bodyPr>
          <a:lstStyle/>
          <a:p>
            <a:pPr lvl="0"/>
            <a:r>
              <a:rPr lang="nl-BE" dirty="0">
                <a:latin typeface="FlandersArtSans-Regular"/>
              </a:rPr>
              <a:t>Aanspreekpunt VVSG</a:t>
            </a:r>
          </a:p>
          <a:p>
            <a:pPr marL="575945" lvl="1" indent="-287655">
              <a:buNone/>
            </a:pPr>
            <a:r>
              <a:rPr lang="nl-BE" dirty="0">
                <a:latin typeface="FlandersArtSans-Regular"/>
                <a:hlinkClick r:id="rId3"/>
              </a:rPr>
              <a:t>sabine.vancauwenberge@vvsg.be</a:t>
            </a:r>
          </a:p>
          <a:p>
            <a:pPr marL="575945" lvl="1" indent="-287655">
              <a:buNone/>
            </a:pPr>
            <a:endParaRPr lang="nl-BE" dirty="0">
              <a:latin typeface="FlandersArtSans-Regular"/>
              <a:hlinkClick r:id="rId3"/>
            </a:endParaRPr>
          </a:p>
          <a:p>
            <a:pPr lvl="0"/>
            <a:r>
              <a:rPr lang="nl-BE" dirty="0">
                <a:latin typeface="FlandersArtSans-Regular"/>
              </a:rPr>
              <a:t>Aanspreekpunt AGII centraal:</a:t>
            </a:r>
          </a:p>
          <a:p>
            <a:pPr marL="575945" lvl="1" indent="-287655">
              <a:buNone/>
            </a:pPr>
            <a:r>
              <a:rPr lang="nl-BE" dirty="0">
                <a:latin typeface="FlandersArtSans-Regular"/>
                <a:hlinkClick r:id="rId3"/>
              </a:rPr>
              <a:t>dirk.decock@integratie-inburgering.be</a:t>
            </a:r>
          </a:p>
          <a:p>
            <a:pPr>
              <a:buNone/>
            </a:pPr>
            <a:endParaRPr lang="nl-BE" dirty="0">
              <a:latin typeface="FlandersArtSans-Regular"/>
            </a:endParaRPr>
          </a:p>
          <a:p>
            <a:pPr>
              <a:buNone/>
            </a:pPr>
            <a:endParaRPr lang="nl-BE" dirty="0">
              <a:latin typeface="FlandersArtSans-Regular"/>
            </a:endParaRPr>
          </a:p>
          <a:p>
            <a:pPr>
              <a:buNone/>
            </a:pPr>
            <a:r>
              <a:rPr lang="nl-BE" dirty="0">
                <a:latin typeface="FlandersArtSans-Regular"/>
              </a:rPr>
              <a:t>	</a:t>
            </a:r>
          </a:p>
          <a:p>
            <a:pPr>
              <a:buNone/>
            </a:pPr>
            <a:r>
              <a:rPr lang="nl-BE" dirty="0">
                <a:latin typeface="FlandersArtSans-Regular"/>
              </a:rPr>
              <a:t>		</a:t>
            </a:r>
          </a:p>
          <a:p>
            <a:pPr marL="287655" lvl="1" indent="0">
              <a:buNone/>
            </a:pPr>
            <a:endParaRPr lang="nl-BE" dirty="0"/>
          </a:p>
          <a:p>
            <a:pPr>
              <a:buFont typeface="Arial" panose="020B0604020202020204" pitchFamily="34" charset="0"/>
              <a:buChar char="•"/>
            </a:pPr>
            <a:endParaRPr lang="nl-BE" dirty="0"/>
          </a:p>
        </p:txBody>
      </p:sp>
    </p:spTree>
    <p:extLst>
      <p:ext uri="{BB962C8B-B14F-4D97-AF65-F5344CB8AC3E}">
        <p14:creationId xmlns:p14="http://schemas.microsoft.com/office/powerpoint/2010/main" val="3110345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FlandersArtSans-Bold"/>
              </a:rPr>
              <a:t>Ondersteuning Afdeling ESF – VVSG - AGII</a:t>
            </a:r>
            <a:br>
              <a:rPr lang="nl-BE" dirty="0">
                <a:latin typeface="FlandersArtSans-Bold"/>
              </a:rPr>
            </a:br>
            <a:endParaRPr lang="nl-BE" dirty="0"/>
          </a:p>
        </p:txBody>
      </p:sp>
      <p:sp>
        <p:nvSpPr>
          <p:cNvPr id="3" name="Tijdelijke aanduiding voor inhoud 2"/>
          <p:cNvSpPr>
            <a:spLocks noGrp="1"/>
          </p:cNvSpPr>
          <p:nvPr>
            <p:ph sz="half" idx="1"/>
          </p:nvPr>
        </p:nvSpPr>
        <p:spPr>
          <a:xfrm>
            <a:off x="1296000" y="2148840"/>
            <a:ext cx="7416000" cy="3438360"/>
          </a:xfrm>
        </p:spPr>
        <p:txBody>
          <a:bodyPr vert="horz" lIns="0" tIns="0" rIns="0" bIns="0" rtlCol="0" anchor="t">
            <a:noAutofit/>
          </a:bodyPr>
          <a:lstStyle/>
          <a:p>
            <a:r>
              <a:rPr lang="nl-BE" dirty="0">
                <a:latin typeface="FlandersArtSans-Regular"/>
              </a:rPr>
              <a:t>Ondersteuning op maat - AGII regionaal: </a:t>
            </a:r>
          </a:p>
          <a:p>
            <a:pPr>
              <a:buNone/>
            </a:pPr>
            <a:endParaRPr lang="nl-BE" dirty="0">
              <a:latin typeface="FlandersArtSans-Regular"/>
            </a:endParaRPr>
          </a:p>
          <a:p>
            <a:pPr lvl="1">
              <a:buNone/>
            </a:pPr>
            <a:r>
              <a:rPr lang="nl-BE" dirty="0"/>
              <a:t>Antwerpen: </a:t>
            </a:r>
            <a:r>
              <a:rPr lang="nl-BE" dirty="0">
                <a:hlinkClick r:id="rId3"/>
              </a:rPr>
              <a:t>dorien.detroy@integratie-inburgering.be</a:t>
            </a:r>
            <a:endParaRPr lang="nl-BE" dirty="0"/>
          </a:p>
          <a:p>
            <a:pPr lvl="1">
              <a:buNone/>
            </a:pPr>
            <a:r>
              <a:rPr lang="nl-BE" dirty="0"/>
              <a:t>Brussel: </a:t>
            </a:r>
            <a:r>
              <a:rPr lang="nl-BE" dirty="0">
                <a:hlinkClick r:id="rId4"/>
              </a:rPr>
              <a:t>erika.daem@integratie-inburgering.be</a:t>
            </a:r>
            <a:endParaRPr lang="nl-BE" dirty="0"/>
          </a:p>
          <a:p>
            <a:pPr lvl="1">
              <a:buNone/>
            </a:pPr>
            <a:r>
              <a:rPr lang="nl-BE" dirty="0"/>
              <a:t>Limburg: </a:t>
            </a:r>
            <a:r>
              <a:rPr lang="nl-BE" dirty="0">
                <a:hlinkClick r:id="rId5"/>
              </a:rPr>
              <a:t>jolijn.martens@integratie-inburgering.be</a:t>
            </a:r>
            <a:r>
              <a:rPr lang="nl-BE" dirty="0"/>
              <a:t> </a:t>
            </a:r>
          </a:p>
          <a:p>
            <a:pPr lvl="1">
              <a:buNone/>
            </a:pPr>
            <a:r>
              <a:rPr lang="nl-BE" dirty="0"/>
              <a:t>Oost-Vlaanderen: </a:t>
            </a:r>
            <a:r>
              <a:rPr lang="nl-BE" dirty="0">
                <a:hlinkClick r:id="rId6"/>
              </a:rPr>
              <a:t>melissa.papeleu@integratie-inburgering.be</a:t>
            </a:r>
            <a:endParaRPr lang="nl-BE" dirty="0"/>
          </a:p>
          <a:p>
            <a:pPr lvl="1">
              <a:buNone/>
            </a:pPr>
            <a:r>
              <a:rPr lang="nl-BE" dirty="0"/>
              <a:t>Vlaams-Brabant: </a:t>
            </a:r>
            <a:r>
              <a:rPr lang="nl-BE" dirty="0">
                <a:hlinkClick r:id="rId7"/>
              </a:rPr>
              <a:t>hilde.capals@integratie-inburgering.be</a:t>
            </a:r>
            <a:endParaRPr lang="nl-BE" dirty="0"/>
          </a:p>
          <a:p>
            <a:pPr marL="263525" lvl="1" indent="23813">
              <a:buNone/>
            </a:pPr>
            <a:r>
              <a:rPr lang="nl-BE" dirty="0"/>
              <a:t>West-Vlaanderen: </a:t>
            </a:r>
            <a:r>
              <a:rPr lang="nl-BE" dirty="0" err="1">
                <a:hlinkClick r:id="rId8"/>
              </a:rPr>
              <a:t>lieselot@spillebeen@integratie-inburgering.be</a:t>
            </a:r>
            <a:endParaRPr lang="nl-BE" dirty="0"/>
          </a:p>
          <a:p>
            <a:pPr>
              <a:buNone/>
            </a:pPr>
            <a:endParaRPr lang="nl-BE" dirty="0">
              <a:latin typeface="FlandersArtSans-Regular"/>
            </a:endParaRPr>
          </a:p>
          <a:p>
            <a:pPr>
              <a:buNone/>
            </a:pPr>
            <a:r>
              <a:rPr lang="nl-BE" dirty="0">
                <a:latin typeface="FlandersArtSans-Regular"/>
              </a:rPr>
              <a:t>		</a:t>
            </a:r>
          </a:p>
          <a:p>
            <a:pPr marL="287655" lvl="1" indent="0">
              <a:buNone/>
            </a:pPr>
            <a:endParaRPr lang="nl-BE" dirty="0"/>
          </a:p>
          <a:p>
            <a:pPr>
              <a:buFont typeface="Arial" panose="020B0604020202020204" pitchFamily="34" charset="0"/>
              <a:buChar char="•"/>
            </a:pPr>
            <a:endParaRPr lang="nl-BE" dirty="0"/>
          </a:p>
        </p:txBody>
      </p:sp>
    </p:spTree>
    <p:extLst>
      <p:ext uri="{BB962C8B-B14F-4D97-AF65-F5344CB8AC3E}">
        <p14:creationId xmlns:p14="http://schemas.microsoft.com/office/powerpoint/2010/main" val="1978826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Timing</a:t>
            </a:r>
          </a:p>
        </p:txBody>
      </p:sp>
      <p:sp>
        <p:nvSpPr>
          <p:cNvPr id="3" name="Tijdelijke aanduiding voor inhoud 2"/>
          <p:cNvSpPr>
            <a:spLocks noGrp="1"/>
          </p:cNvSpPr>
          <p:nvPr>
            <p:ph sz="half" idx="1"/>
          </p:nvPr>
        </p:nvSpPr>
        <p:spPr>
          <a:xfrm>
            <a:off x="1296000" y="1565910"/>
            <a:ext cx="7416000" cy="4309110"/>
          </a:xfrm>
        </p:spPr>
        <p:txBody>
          <a:bodyPr/>
          <a:lstStyle/>
          <a:p>
            <a:r>
              <a:rPr lang="nl-BE" dirty="0"/>
              <a:t>Deadline voor projectvoorstellen</a:t>
            </a:r>
          </a:p>
          <a:p>
            <a:pPr lvl="1"/>
            <a:r>
              <a:rPr lang="nl-BE" dirty="0"/>
              <a:t>16/10/2020</a:t>
            </a:r>
          </a:p>
          <a:p>
            <a:pPr>
              <a:buNone/>
            </a:pPr>
            <a:endParaRPr lang="nl-BE" dirty="0"/>
          </a:p>
          <a:p>
            <a:r>
              <a:rPr lang="nl-BE" dirty="0"/>
              <a:t>Evaluatieprocedure: datum beslissing</a:t>
            </a:r>
          </a:p>
          <a:p>
            <a:pPr lvl="1"/>
            <a:r>
              <a:rPr lang="nl-BE" dirty="0"/>
              <a:t>Uiterlijk eind december 2020</a:t>
            </a:r>
          </a:p>
          <a:p>
            <a:pPr marL="288000" lvl="1" indent="0">
              <a:buNone/>
            </a:pPr>
            <a:endParaRPr lang="nl-BE" dirty="0"/>
          </a:p>
          <a:p>
            <a:r>
              <a:rPr lang="nl-BE" dirty="0"/>
              <a:t>Looptijd projecten </a:t>
            </a:r>
          </a:p>
          <a:p>
            <a:pPr lvl="1"/>
            <a:r>
              <a:rPr lang="nl-BE" dirty="0"/>
              <a:t>Startdatum 01/01/2021</a:t>
            </a:r>
          </a:p>
          <a:p>
            <a:pPr lvl="1"/>
            <a:r>
              <a:rPr lang="nl-BE" dirty="0"/>
              <a:t>Einddatum 30/06/2022</a:t>
            </a:r>
          </a:p>
          <a:p>
            <a:pPr marL="288000" lvl="1" indent="0">
              <a:buNone/>
            </a:pPr>
            <a:endParaRPr lang="nl-BE" dirty="0"/>
          </a:p>
          <a:p>
            <a:pPr>
              <a:buNone/>
            </a:pPr>
            <a:endParaRPr lang="nl-BE" dirty="0"/>
          </a:p>
        </p:txBody>
      </p:sp>
    </p:spTree>
    <p:extLst>
      <p:ext uri="{BB962C8B-B14F-4D97-AF65-F5344CB8AC3E}">
        <p14:creationId xmlns:p14="http://schemas.microsoft.com/office/powerpoint/2010/main" val="1509345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Je project is goedgekeurd. </a:t>
            </a:r>
            <a:br>
              <a:rPr lang="nl-BE"/>
            </a:br>
            <a:r>
              <a:rPr lang="nl-BE"/>
              <a:t>Wat nu?</a:t>
            </a:r>
          </a:p>
        </p:txBody>
      </p:sp>
      <p:sp>
        <p:nvSpPr>
          <p:cNvPr id="3" name="Tijdelijke aanduiding voor inhoud 2"/>
          <p:cNvSpPr>
            <a:spLocks noGrp="1"/>
          </p:cNvSpPr>
          <p:nvPr>
            <p:ph sz="half" idx="1"/>
          </p:nvPr>
        </p:nvSpPr>
        <p:spPr>
          <a:xfrm>
            <a:off x="1296000" y="2407886"/>
            <a:ext cx="7416000" cy="3672000"/>
          </a:xfrm>
        </p:spPr>
        <p:txBody>
          <a:bodyPr/>
          <a:lstStyle/>
          <a:p>
            <a:r>
              <a:rPr lang="nl-BE" dirty="0"/>
              <a:t>Project- en partnerschapsovereenkomst</a:t>
            </a:r>
          </a:p>
          <a:p>
            <a:r>
              <a:rPr lang="nl-BE" dirty="0"/>
              <a:t>Voorschot </a:t>
            </a:r>
          </a:p>
          <a:p>
            <a:r>
              <a:rPr lang="nl-BE" dirty="0"/>
              <a:t>Rapportering</a:t>
            </a:r>
          </a:p>
          <a:p>
            <a:r>
              <a:rPr lang="nl-BE" dirty="0"/>
              <a:t>Thematische werking via procesbegeleider</a:t>
            </a:r>
          </a:p>
          <a:p>
            <a:r>
              <a:rPr lang="nl-BE"/>
              <a:t>Projectbezoeken Afdeling ESF&amp;DO</a:t>
            </a:r>
            <a:endParaRPr lang="nl-BE" dirty="0"/>
          </a:p>
          <a:p>
            <a:pPr>
              <a:buNone/>
            </a:pPr>
            <a:endParaRPr lang="nl-BE"/>
          </a:p>
          <a:p>
            <a:pPr>
              <a:buNone/>
            </a:pPr>
            <a:endParaRPr lang="nl-BE" dirty="0"/>
          </a:p>
          <a:p>
            <a:r>
              <a:rPr lang="nl-BE" dirty="0"/>
              <a:t>Alle praktische info op startmeeting </a:t>
            </a:r>
          </a:p>
        </p:txBody>
      </p:sp>
    </p:spTree>
    <p:extLst>
      <p:ext uri="{BB962C8B-B14F-4D97-AF65-F5344CB8AC3E}">
        <p14:creationId xmlns:p14="http://schemas.microsoft.com/office/powerpoint/2010/main" val="1402720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5117" y="1594593"/>
            <a:ext cx="6365888" cy="1579711"/>
          </a:xfrm>
        </p:spPr>
        <p:txBody>
          <a:bodyPr/>
          <a:lstStyle/>
          <a:p>
            <a:r>
              <a:rPr lang="nl-BE" sz="3600" dirty="0">
                <a:latin typeface="FlandersArtSans-Bold"/>
              </a:rPr>
              <a:t>Proeftuinen sociale netwerking en participatie voor inburgeraars</a:t>
            </a:r>
            <a:endParaRPr lang="nl-NL" sz="3600" dirty="0"/>
          </a:p>
        </p:txBody>
      </p:sp>
      <p:sp>
        <p:nvSpPr>
          <p:cNvPr id="5" name="Rechthoek 4">
            <a:extLst>
              <a:ext uri="{FF2B5EF4-FFF2-40B4-BE49-F238E27FC236}">
                <a16:creationId xmlns:a16="http://schemas.microsoft.com/office/drawing/2014/main" id="{A118231E-8848-4672-A019-DE51E9C22207}"/>
              </a:ext>
            </a:extLst>
          </p:cNvPr>
          <p:cNvSpPr/>
          <p:nvPr/>
        </p:nvSpPr>
        <p:spPr>
          <a:xfrm>
            <a:off x="504001"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Voorstelling</a:t>
            </a:r>
          </a:p>
        </p:txBody>
      </p:sp>
      <p:sp>
        <p:nvSpPr>
          <p:cNvPr id="9" name="Rechthoek 8">
            <a:extLst>
              <a:ext uri="{FF2B5EF4-FFF2-40B4-BE49-F238E27FC236}">
                <a16:creationId xmlns:a16="http://schemas.microsoft.com/office/drawing/2014/main" id="{817C4BE6-B9BE-49AC-A446-556F5A875A3D}"/>
              </a:ext>
            </a:extLst>
          </p:cNvPr>
          <p:cNvSpPr/>
          <p:nvPr/>
        </p:nvSpPr>
        <p:spPr>
          <a:xfrm>
            <a:off x="4218163"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Financieel</a:t>
            </a:r>
          </a:p>
        </p:txBody>
      </p:sp>
      <p:sp>
        <p:nvSpPr>
          <p:cNvPr id="10" name="Rechthoek 9">
            <a:extLst>
              <a:ext uri="{FF2B5EF4-FFF2-40B4-BE49-F238E27FC236}">
                <a16:creationId xmlns:a16="http://schemas.microsoft.com/office/drawing/2014/main" id="{6961455F-E9C6-4EF3-A55E-1F5BF9241392}"/>
              </a:ext>
            </a:extLst>
          </p:cNvPr>
          <p:cNvSpPr/>
          <p:nvPr/>
        </p:nvSpPr>
        <p:spPr>
          <a:xfrm>
            <a:off x="2361082"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Inhoud</a:t>
            </a:r>
          </a:p>
        </p:txBody>
      </p:sp>
      <p:sp>
        <p:nvSpPr>
          <p:cNvPr id="11" name="Rechthoek 10">
            <a:extLst>
              <a:ext uri="{FF2B5EF4-FFF2-40B4-BE49-F238E27FC236}">
                <a16:creationId xmlns:a16="http://schemas.microsoft.com/office/drawing/2014/main" id="{1BA706EA-D0E9-4BB3-A307-2982BFA84D08}"/>
              </a:ext>
            </a:extLst>
          </p:cNvPr>
          <p:cNvSpPr/>
          <p:nvPr/>
        </p:nvSpPr>
        <p:spPr>
          <a:xfrm>
            <a:off x="504001" y="5084393"/>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Praktisch en timing</a:t>
            </a:r>
          </a:p>
        </p:txBody>
      </p:sp>
      <p:sp>
        <p:nvSpPr>
          <p:cNvPr id="12" name="Rechthoek 11">
            <a:extLst>
              <a:ext uri="{FF2B5EF4-FFF2-40B4-BE49-F238E27FC236}">
                <a16:creationId xmlns:a16="http://schemas.microsoft.com/office/drawing/2014/main" id="{C34F8108-829F-43E2-8370-0442BF09C484}"/>
              </a:ext>
            </a:extLst>
          </p:cNvPr>
          <p:cNvSpPr/>
          <p:nvPr/>
        </p:nvSpPr>
        <p:spPr>
          <a:xfrm>
            <a:off x="4218163" y="5084394"/>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Vragen</a:t>
            </a:r>
          </a:p>
        </p:txBody>
      </p:sp>
      <p:sp>
        <p:nvSpPr>
          <p:cNvPr id="13" name="Rechthoek 12">
            <a:extLst>
              <a:ext uri="{FF2B5EF4-FFF2-40B4-BE49-F238E27FC236}">
                <a16:creationId xmlns:a16="http://schemas.microsoft.com/office/drawing/2014/main" id="{273BE1CB-3054-4188-8A4F-C619E413D068}"/>
              </a:ext>
            </a:extLst>
          </p:cNvPr>
          <p:cNvSpPr/>
          <p:nvPr/>
        </p:nvSpPr>
        <p:spPr>
          <a:xfrm>
            <a:off x="2361082" y="5084393"/>
            <a:ext cx="1522762" cy="1312509"/>
          </a:xfrm>
          <a:prstGeom prst="rect">
            <a:avLst/>
          </a:prstGeom>
          <a:solidFill>
            <a:srgbClr val="3399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a:latin typeface="FlandersArtSans-Medium" panose="00000600000000000000" pitchFamily="2" charset="0"/>
              </a:rPr>
              <a:t>VVSG en AGII: rol en inspirerende</a:t>
            </a:r>
            <a:r>
              <a:rPr lang="nl-BE" dirty="0">
                <a:latin typeface="FlandersArtSans-Medium" panose="00000600000000000000" pitchFamily="2" charset="0"/>
              </a:rPr>
              <a:t> voorbeelden</a:t>
            </a:r>
          </a:p>
        </p:txBody>
      </p:sp>
    </p:spTree>
    <p:extLst>
      <p:ext uri="{BB962C8B-B14F-4D97-AF65-F5344CB8AC3E}">
        <p14:creationId xmlns:p14="http://schemas.microsoft.com/office/powerpoint/2010/main" val="2345437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el 1">
            <a:extLst>
              <a:ext uri="{FF2B5EF4-FFF2-40B4-BE49-F238E27FC236}">
                <a16:creationId xmlns:a16="http://schemas.microsoft.com/office/drawing/2014/main" id="{7952817F-95CB-4017-AC92-B5AF9C5E7D74}"/>
              </a:ext>
            </a:extLst>
          </p:cNvPr>
          <p:cNvSpPr>
            <a:spLocks noGrp="1"/>
          </p:cNvSpPr>
          <p:nvPr>
            <p:ph type="title"/>
          </p:nvPr>
        </p:nvSpPr>
        <p:spPr>
          <a:xfrm>
            <a:off x="482183" y="525384"/>
            <a:ext cx="7354887" cy="854075"/>
          </a:xfrm>
        </p:spPr>
        <p:txBody>
          <a:bodyPr>
            <a:normAutofit fontScale="90000"/>
          </a:bodyPr>
          <a:lstStyle/>
          <a:p>
            <a:r>
              <a:rPr lang="nl-BE" altLang="nl-BE" sz="3100" dirty="0">
                <a:solidFill>
                  <a:srgbClr val="FF0000"/>
                </a:solidFill>
                <a:latin typeface="Arial Black" panose="020B0A04020102020204" pitchFamily="34" charset="0"/>
                <a:ea typeface="ＭＳ Ｐゴシック" panose="020B0600070205080204" pitchFamily="34" charset="-128"/>
              </a:rPr>
              <a:t>VVSG </a:t>
            </a:r>
            <a:br>
              <a:rPr lang="nl-BE" altLang="nl-BE" sz="4000" dirty="0">
                <a:solidFill>
                  <a:srgbClr val="FF0000"/>
                </a:solidFill>
                <a:latin typeface="Arial Black" panose="020B0A04020102020204" pitchFamily="34" charset="0"/>
                <a:ea typeface="ＭＳ Ｐゴシック" panose="020B0600070205080204" pitchFamily="34" charset="-128"/>
              </a:rPr>
            </a:br>
            <a:endParaRPr lang="en-CA" altLang="nl-BE" dirty="0">
              <a:ea typeface="ＭＳ Ｐゴシック" panose="020B0600070205080204" pitchFamily="34" charset="-128"/>
            </a:endParaRPr>
          </a:p>
        </p:txBody>
      </p:sp>
      <p:sp>
        <p:nvSpPr>
          <p:cNvPr id="23556" name="Tijdelijke aanduiding voor inhoud 2">
            <a:extLst>
              <a:ext uri="{FF2B5EF4-FFF2-40B4-BE49-F238E27FC236}">
                <a16:creationId xmlns:a16="http://schemas.microsoft.com/office/drawing/2014/main" id="{8D32DDAE-C520-4445-9410-DDEA01E17209}"/>
              </a:ext>
            </a:extLst>
          </p:cNvPr>
          <p:cNvSpPr>
            <a:spLocks noGrp="1"/>
          </p:cNvSpPr>
          <p:nvPr>
            <p:ph idx="1"/>
          </p:nvPr>
        </p:nvSpPr>
        <p:spPr>
          <a:xfrm>
            <a:off x="2627313" y="1276350"/>
            <a:ext cx="6408737" cy="5022850"/>
          </a:xfrm>
        </p:spPr>
        <p:txBody>
          <a:bodyPr/>
          <a:lstStyle/>
          <a:p>
            <a:pPr marL="0" indent="0" eaLnBrk="1" hangingPunct="1">
              <a:buFont typeface="Arial" pitchFamily="34" charset="0"/>
              <a:buNone/>
              <a:defRPr/>
            </a:pPr>
            <a:endParaRPr lang="nl-BE" altLang="nl-BE" dirty="0">
              <a:ea typeface="ＭＳ Ｐゴシック" panose="020B0600070205080204" pitchFamily="34" charset="-128"/>
              <a:sym typeface="Wingdings" panose="05000000000000000000" pitchFamily="2" charset="2"/>
            </a:endParaRPr>
          </a:p>
        </p:txBody>
      </p:sp>
      <p:pic>
        <p:nvPicPr>
          <p:cNvPr id="2050" name="Picture 2" descr="Huis Madou Brussel | a2d.be">
            <a:extLst>
              <a:ext uri="{FF2B5EF4-FFF2-40B4-BE49-F238E27FC236}">
                <a16:creationId xmlns:a16="http://schemas.microsoft.com/office/drawing/2014/main" id="{F5C829B5-BF96-46F9-A8C2-38221FE78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3" y="2557463"/>
            <a:ext cx="5283810" cy="351613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tekst, kaart&#10;&#10;Beschrijving is gegenereerd met zeer hoge betrouwbaarheid">
            <a:extLst>
              <a:ext uri="{FF2B5EF4-FFF2-40B4-BE49-F238E27FC236}">
                <a16:creationId xmlns:a16="http://schemas.microsoft.com/office/drawing/2014/main" id="{DDC1A7B4-FDA2-46E8-904E-FFF23CC833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085191"/>
            <a:ext cx="9416431" cy="6073598"/>
          </a:xfrm>
          <a:prstGeom prst="rect">
            <a:avLst/>
          </a:prstGeom>
        </p:spPr>
      </p:pic>
      <p:pic>
        <p:nvPicPr>
          <p:cNvPr id="8" name="Afbeelding 1">
            <a:extLst>
              <a:ext uri="{FF2B5EF4-FFF2-40B4-BE49-F238E27FC236}">
                <a16:creationId xmlns:a16="http://schemas.microsoft.com/office/drawing/2014/main" id="{6D805255-706B-4D37-B6CC-C8E04B7C43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121990"/>
            <a:ext cx="2983336" cy="2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957BF54A-CD6D-4C17-B0B3-972F3F50FE6B}"/>
              </a:ext>
            </a:extLst>
          </p:cNvPr>
          <p:cNvSpPr>
            <a:spLocks noGrp="1"/>
          </p:cNvSpPr>
          <p:nvPr>
            <p:ph type="title"/>
          </p:nvPr>
        </p:nvSpPr>
        <p:spPr>
          <a:xfrm>
            <a:off x="446088" y="0"/>
            <a:ext cx="7354887" cy="854075"/>
          </a:xfrm>
        </p:spPr>
        <p:txBody>
          <a:bodyPr/>
          <a:lstStyle/>
          <a:p>
            <a:r>
              <a:rPr lang="nl-NL" altLang="nl-BE" dirty="0">
                <a:ea typeface="ＭＳ Ｐゴシック" panose="020B0600070205080204" pitchFamily="34" charset="-128"/>
              </a:rPr>
              <a:t>VVSG – www.vvsg.be </a:t>
            </a:r>
            <a:endParaRPr lang="nl-BE" altLang="nl-BE" dirty="0">
              <a:ea typeface="ＭＳ Ｐゴシック" panose="020B0600070205080204" pitchFamily="34" charset="-128"/>
            </a:endParaRPr>
          </a:p>
        </p:txBody>
      </p:sp>
      <p:sp>
        <p:nvSpPr>
          <p:cNvPr id="24579" name="Tijdelijke aanduiding voor inhoud 2">
            <a:extLst>
              <a:ext uri="{FF2B5EF4-FFF2-40B4-BE49-F238E27FC236}">
                <a16:creationId xmlns:a16="http://schemas.microsoft.com/office/drawing/2014/main" id="{E4C0EB47-33CE-4E67-A19B-2DB5CEA395FF}"/>
              </a:ext>
            </a:extLst>
          </p:cNvPr>
          <p:cNvSpPr>
            <a:spLocks noGrp="1"/>
          </p:cNvSpPr>
          <p:nvPr>
            <p:ph idx="1"/>
          </p:nvPr>
        </p:nvSpPr>
        <p:spPr>
          <a:xfrm>
            <a:off x="446087" y="703385"/>
            <a:ext cx="8251825" cy="5237040"/>
          </a:xfrm>
        </p:spPr>
        <p:txBody>
          <a:bodyPr/>
          <a:lstStyle/>
          <a:p>
            <a:pPr marL="742950" lvl="1" indent="-285750" defTabSz="914400">
              <a:buFont typeface="Wingdings" panose="05000000000000000000" pitchFamily="2" charset="2"/>
              <a:buChar char="v"/>
              <a:defRPr/>
            </a:pPr>
            <a:endParaRPr lang="en-US" sz="2400" b="1" dirty="0"/>
          </a:p>
          <a:p>
            <a:pPr marL="742950" lvl="1" indent="-285750" defTabSz="914400">
              <a:buFont typeface="Wingdings" panose="05000000000000000000" pitchFamily="2" charset="2"/>
              <a:buChar char="v"/>
              <a:defRPr/>
            </a:pPr>
            <a:r>
              <a:rPr lang="nl-BE" sz="2400" b="1" dirty="0"/>
              <a:t>Belangenbehartiger</a:t>
            </a:r>
          </a:p>
          <a:p>
            <a:pPr marL="457200" lvl="1" indent="0" defTabSz="914400">
              <a:buNone/>
              <a:defRPr/>
            </a:pPr>
            <a:endParaRPr lang="nl-BE" sz="2400" b="1" dirty="0"/>
          </a:p>
          <a:p>
            <a:pPr marL="457200" lvl="1" indent="0" defTabSz="914400">
              <a:buNone/>
              <a:defRPr/>
            </a:pPr>
            <a:endParaRPr lang="nl-BE" sz="2400" b="1" dirty="0"/>
          </a:p>
          <a:p>
            <a:pPr marL="457200" lvl="1" indent="0" defTabSz="914400">
              <a:buNone/>
              <a:defRPr/>
            </a:pPr>
            <a:endParaRPr lang="nl-BE" sz="2400" dirty="0"/>
          </a:p>
          <a:p>
            <a:pPr marL="742950" lvl="1" indent="-285750" defTabSz="914400">
              <a:buFont typeface="Wingdings" panose="05000000000000000000" pitchFamily="2" charset="2"/>
              <a:buChar char="v"/>
              <a:defRPr/>
            </a:pPr>
            <a:endParaRPr lang="nl-BE" sz="1200" dirty="0"/>
          </a:p>
          <a:p>
            <a:pPr marL="742950" lvl="1" indent="-285750" defTabSz="914400">
              <a:buFont typeface="Wingdings" panose="05000000000000000000" pitchFamily="2" charset="2"/>
              <a:buChar char="v"/>
              <a:defRPr/>
            </a:pPr>
            <a:r>
              <a:rPr lang="nl-BE" sz="2400" b="1" dirty="0"/>
              <a:t>Kennisdeler</a:t>
            </a:r>
          </a:p>
          <a:p>
            <a:pPr marL="1030950" lvl="2" indent="-285750">
              <a:buFont typeface="Wingdings" panose="05000000000000000000" pitchFamily="2" charset="2"/>
              <a:buChar char="v"/>
              <a:defRPr/>
            </a:pPr>
            <a:r>
              <a:rPr lang="nl-BE" sz="2200" b="1" dirty="0"/>
              <a:t>Advies &amp; informatie</a:t>
            </a:r>
          </a:p>
          <a:p>
            <a:pPr marL="1030950" lvl="2" indent="-285750">
              <a:buFont typeface="Wingdings" panose="05000000000000000000" pitchFamily="2" charset="2"/>
              <a:buChar char="v"/>
              <a:defRPr/>
            </a:pPr>
            <a:r>
              <a:rPr lang="nl-BE" sz="2200" b="1" dirty="0"/>
              <a:t>Goede praktijken</a:t>
            </a:r>
            <a:endParaRPr lang="nl-BE" sz="2200" dirty="0"/>
          </a:p>
          <a:p>
            <a:pPr marL="742950" lvl="1" indent="-285750" defTabSz="914400">
              <a:buFont typeface="Wingdings" panose="05000000000000000000" pitchFamily="2" charset="2"/>
              <a:buChar char="v"/>
              <a:defRPr/>
            </a:pPr>
            <a:endParaRPr lang="nl-BE" sz="1200" dirty="0"/>
          </a:p>
          <a:p>
            <a:pPr marL="742950" lvl="1" indent="-285750" defTabSz="914400">
              <a:buFont typeface="Wingdings" panose="05000000000000000000" pitchFamily="2" charset="2"/>
              <a:buChar char="v"/>
              <a:defRPr/>
            </a:pPr>
            <a:endParaRPr lang="nl-BE" sz="1200" dirty="0"/>
          </a:p>
          <a:p>
            <a:pPr marL="742950" lvl="1" indent="-285750" defTabSz="914400">
              <a:buFont typeface="Wingdings" panose="05000000000000000000" pitchFamily="2" charset="2"/>
              <a:buChar char="v"/>
              <a:defRPr/>
            </a:pPr>
            <a:endParaRPr lang="nl-BE" sz="1200" dirty="0"/>
          </a:p>
          <a:p>
            <a:pPr marL="742950" lvl="1" indent="-285750" defTabSz="914400">
              <a:buFont typeface="Wingdings" panose="05000000000000000000" pitchFamily="2" charset="2"/>
              <a:buChar char="v"/>
              <a:defRPr/>
            </a:pPr>
            <a:r>
              <a:rPr lang="nl-BE" altLang="nl-BE" sz="2400" b="1" dirty="0"/>
              <a:t>Netwerkorganisatie</a:t>
            </a:r>
            <a:endParaRPr lang="nl-BE" altLang="nl-BE" sz="2100" dirty="0"/>
          </a:p>
          <a:p>
            <a:pPr>
              <a:defRPr/>
            </a:pPr>
            <a:endParaRPr lang="nl-BE" dirty="0">
              <a:ea typeface="ＭＳ Ｐゴシック" panose="020B0600070205080204" pitchFamily="34" charset="-128"/>
            </a:endParaRPr>
          </a:p>
          <a:p>
            <a:pPr>
              <a:defRPr/>
            </a:pPr>
            <a:endParaRPr lang="nl-BE" dirty="0">
              <a:ea typeface="ＭＳ Ｐゴシック" panose="020B0600070205080204" pitchFamily="34" charset="-128"/>
            </a:endParaRPr>
          </a:p>
          <a:p>
            <a:pPr eaLnBrk="1" hangingPunct="1">
              <a:buFont typeface="Arial" charset="0"/>
              <a:buChar char="•"/>
              <a:defRPr/>
            </a:pPr>
            <a:endParaRPr lang="nl-BE" dirty="0">
              <a:solidFill>
                <a:schemeClr val="tx2">
                  <a:lumMod val="50000"/>
                </a:schemeClr>
              </a:solidFill>
            </a:endParaRPr>
          </a:p>
        </p:txBody>
      </p:sp>
      <p:pic>
        <p:nvPicPr>
          <p:cNvPr id="6" name="Afbeelding 5">
            <a:extLst>
              <a:ext uri="{FF2B5EF4-FFF2-40B4-BE49-F238E27FC236}">
                <a16:creationId xmlns:a16="http://schemas.microsoft.com/office/drawing/2014/main" id="{C6CCFF5B-1690-4AFD-86C2-004AF2C788D7}"/>
              </a:ext>
            </a:extLst>
          </p:cNvPr>
          <p:cNvPicPr>
            <a:picLocks noChangeAspect="1"/>
          </p:cNvPicPr>
          <p:nvPr/>
        </p:nvPicPr>
        <p:blipFill rotWithShape="1">
          <a:blip r:embed="rId3"/>
          <a:srcRect l="4231" t="33090" r="56007" b="24918"/>
          <a:stretch/>
        </p:blipFill>
        <p:spPr>
          <a:xfrm>
            <a:off x="446087" y="5135671"/>
            <a:ext cx="7495414" cy="1671677"/>
          </a:xfrm>
          <a:prstGeom prst="rect">
            <a:avLst/>
          </a:prstGeom>
        </p:spPr>
      </p:pic>
      <p:pic>
        <p:nvPicPr>
          <p:cNvPr id="3" name="Afbeelding 2">
            <a:hlinkClick r:id="rId4"/>
            <a:extLst>
              <a:ext uri="{FF2B5EF4-FFF2-40B4-BE49-F238E27FC236}">
                <a16:creationId xmlns:a16="http://schemas.microsoft.com/office/drawing/2014/main" id="{85024B0D-16DE-40A1-916F-5FADD8FD0FD3}"/>
              </a:ext>
            </a:extLst>
          </p:cNvPr>
          <p:cNvPicPr>
            <a:picLocks noChangeAspect="1"/>
          </p:cNvPicPr>
          <p:nvPr/>
        </p:nvPicPr>
        <p:blipFill rotWithShape="1">
          <a:blip r:embed="rId5"/>
          <a:srcRect t="8781" r="46028" b="8781"/>
          <a:stretch/>
        </p:blipFill>
        <p:spPr>
          <a:xfrm>
            <a:off x="4451589" y="531834"/>
            <a:ext cx="4246324" cy="1990005"/>
          </a:xfrm>
          <a:prstGeom prst="rect">
            <a:avLst/>
          </a:prstGeom>
        </p:spPr>
      </p:pic>
      <p:pic>
        <p:nvPicPr>
          <p:cNvPr id="4" name="Afbeelding 3">
            <a:hlinkClick r:id="rId6"/>
            <a:extLst>
              <a:ext uri="{FF2B5EF4-FFF2-40B4-BE49-F238E27FC236}">
                <a16:creationId xmlns:a16="http://schemas.microsoft.com/office/drawing/2014/main" id="{760AD88C-C98E-495A-8003-45B3B01114F2}"/>
              </a:ext>
            </a:extLst>
          </p:cNvPr>
          <p:cNvPicPr>
            <a:picLocks noChangeAspect="1"/>
          </p:cNvPicPr>
          <p:nvPr/>
        </p:nvPicPr>
        <p:blipFill rotWithShape="1">
          <a:blip r:embed="rId7"/>
          <a:srcRect t="8589" r="48219" b="7920"/>
          <a:stretch/>
        </p:blipFill>
        <p:spPr>
          <a:xfrm>
            <a:off x="4451587" y="2681739"/>
            <a:ext cx="4246325" cy="210069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5117" y="1594593"/>
            <a:ext cx="6365888" cy="1579711"/>
          </a:xfrm>
        </p:spPr>
        <p:txBody>
          <a:bodyPr/>
          <a:lstStyle/>
          <a:p>
            <a:r>
              <a:rPr lang="nl-BE" sz="3600" dirty="0">
                <a:latin typeface="FlandersArtSans-Bold"/>
              </a:rPr>
              <a:t>Proeftuinen sociale netwerking en participatie voor inburgeraars</a:t>
            </a:r>
            <a:endParaRPr lang="nl-NL" sz="3600" dirty="0"/>
          </a:p>
        </p:txBody>
      </p:sp>
      <p:sp>
        <p:nvSpPr>
          <p:cNvPr id="5" name="Rechthoek 4">
            <a:extLst>
              <a:ext uri="{FF2B5EF4-FFF2-40B4-BE49-F238E27FC236}">
                <a16:creationId xmlns:a16="http://schemas.microsoft.com/office/drawing/2014/main" id="{A118231E-8848-4672-A019-DE51E9C22207}"/>
              </a:ext>
            </a:extLst>
          </p:cNvPr>
          <p:cNvSpPr/>
          <p:nvPr/>
        </p:nvSpPr>
        <p:spPr>
          <a:xfrm>
            <a:off x="504001" y="3542045"/>
            <a:ext cx="1522762" cy="1312509"/>
          </a:xfrm>
          <a:prstGeom prst="rect">
            <a:avLst/>
          </a:prstGeom>
          <a:solidFill>
            <a:srgbClr val="3399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Voorstelling</a:t>
            </a:r>
          </a:p>
        </p:txBody>
      </p:sp>
      <p:sp>
        <p:nvSpPr>
          <p:cNvPr id="9" name="Rechthoek 8">
            <a:extLst>
              <a:ext uri="{FF2B5EF4-FFF2-40B4-BE49-F238E27FC236}">
                <a16:creationId xmlns:a16="http://schemas.microsoft.com/office/drawing/2014/main" id="{817C4BE6-B9BE-49AC-A446-556F5A875A3D}"/>
              </a:ext>
            </a:extLst>
          </p:cNvPr>
          <p:cNvSpPr/>
          <p:nvPr/>
        </p:nvSpPr>
        <p:spPr>
          <a:xfrm>
            <a:off x="4218163"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Financieel</a:t>
            </a:r>
          </a:p>
        </p:txBody>
      </p:sp>
      <p:sp>
        <p:nvSpPr>
          <p:cNvPr id="10" name="Rechthoek 9">
            <a:extLst>
              <a:ext uri="{FF2B5EF4-FFF2-40B4-BE49-F238E27FC236}">
                <a16:creationId xmlns:a16="http://schemas.microsoft.com/office/drawing/2014/main" id="{6961455F-E9C6-4EF3-A55E-1F5BF9241392}"/>
              </a:ext>
            </a:extLst>
          </p:cNvPr>
          <p:cNvSpPr/>
          <p:nvPr/>
        </p:nvSpPr>
        <p:spPr>
          <a:xfrm>
            <a:off x="2361082"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Inhoud</a:t>
            </a:r>
          </a:p>
        </p:txBody>
      </p:sp>
      <p:sp>
        <p:nvSpPr>
          <p:cNvPr id="11" name="Rechthoek 10">
            <a:extLst>
              <a:ext uri="{FF2B5EF4-FFF2-40B4-BE49-F238E27FC236}">
                <a16:creationId xmlns:a16="http://schemas.microsoft.com/office/drawing/2014/main" id="{1BA706EA-D0E9-4BB3-A307-2982BFA84D08}"/>
              </a:ext>
            </a:extLst>
          </p:cNvPr>
          <p:cNvSpPr/>
          <p:nvPr/>
        </p:nvSpPr>
        <p:spPr>
          <a:xfrm>
            <a:off x="504001" y="5084393"/>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Praktisch en timing</a:t>
            </a:r>
          </a:p>
        </p:txBody>
      </p:sp>
      <p:sp>
        <p:nvSpPr>
          <p:cNvPr id="12" name="Rechthoek 11">
            <a:extLst>
              <a:ext uri="{FF2B5EF4-FFF2-40B4-BE49-F238E27FC236}">
                <a16:creationId xmlns:a16="http://schemas.microsoft.com/office/drawing/2014/main" id="{C34F8108-829F-43E2-8370-0442BF09C484}"/>
              </a:ext>
            </a:extLst>
          </p:cNvPr>
          <p:cNvSpPr/>
          <p:nvPr/>
        </p:nvSpPr>
        <p:spPr>
          <a:xfrm>
            <a:off x="4218163" y="5084394"/>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Vragen</a:t>
            </a:r>
          </a:p>
        </p:txBody>
      </p:sp>
      <p:sp>
        <p:nvSpPr>
          <p:cNvPr id="13" name="Rechthoek 12">
            <a:extLst>
              <a:ext uri="{FF2B5EF4-FFF2-40B4-BE49-F238E27FC236}">
                <a16:creationId xmlns:a16="http://schemas.microsoft.com/office/drawing/2014/main" id="{273BE1CB-3054-4188-8A4F-C619E413D068}"/>
              </a:ext>
            </a:extLst>
          </p:cNvPr>
          <p:cNvSpPr/>
          <p:nvPr/>
        </p:nvSpPr>
        <p:spPr>
          <a:xfrm>
            <a:off x="2361082" y="5084393"/>
            <a:ext cx="1522762" cy="1312509"/>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a:latin typeface="FlandersArtSans-Medium" panose="00000600000000000000" pitchFamily="2" charset="0"/>
              </a:rPr>
              <a:t>VVSG en AGII: rol en inspirerende</a:t>
            </a:r>
            <a:r>
              <a:rPr lang="nl-BE" dirty="0">
                <a:latin typeface="FlandersArtSans-Medium" panose="00000600000000000000" pitchFamily="2" charset="0"/>
              </a:rPr>
              <a:t> voorbeelden</a:t>
            </a:r>
          </a:p>
        </p:txBody>
      </p:sp>
    </p:spTree>
    <p:extLst>
      <p:ext uri="{BB962C8B-B14F-4D97-AF65-F5344CB8AC3E}">
        <p14:creationId xmlns:p14="http://schemas.microsoft.com/office/powerpoint/2010/main" val="3408558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Inspirerende voorbeelden</a:t>
            </a:r>
            <a:br>
              <a:rPr lang="nl-BE" dirty="0"/>
            </a:br>
            <a:r>
              <a:rPr lang="nl-BE" sz="2800" dirty="0"/>
              <a:t>buddyproject</a:t>
            </a:r>
          </a:p>
        </p:txBody>
      </p:sp>
      <p:sp>
        <p:nvSpPr>
          <p:cNvPr id="3" name="Tijdelijke aanduiding voor inhoud 2"/>
          <p:cNvSpPr>
            <a:spLocks noGrp="1"/>
          </p:cNvSpPr>
          <p:nvPr>
            <p:ph sz="half" idx="1"/>
          </p:nvPr>
        </p:nvSpPr>
        <p:spPr>
          <a:xfrm>
            <a:off x="1296000" y="1780674"/>
            <a:ext cx="7416000" cy="4299212"/>
          </a:xfrm>
        </p:spPr>
        <p:txBody>
          <a:bodyPr/>
          <a:lstStyle/>
          <a:p>
            <a:endParaRPr lang="nl-BE" dirty="0"/>
          </a:p>
        </p:txBody>
      </p:sp>
    </p:spTree>
    <p:extLst>
      <p:ext uri="{BB962C8B-B14F-4D97-AF65-F5344CB8AC3E}">
        <p14:creationId xmlns:p14="http://schemas.microsoft.com/office/powerpoint/2010/main" val="2747626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2003F-0AF1-4F2D-89D7-6523E369AA69}"/>
              </a:ext>
            </a:extLst>
          </p:cNvPr>
          <p:cNvSpPr>
            <a:spLocks noGrp="1"/>
          </p:cNvSpPr>
          <p:nvPr>
            <p:ph type="title"/>
          </p:nvPr>
        </p:nvSpPr>
        <p:spPr/>
        <p:txBody>
          <a:bodyPr/>
          <a:lstStyle/>
          <a:p>
            <a:endParaRPr lang="nl-BE"/>
          </a:p>
        </p:txBody>
      </p:sp>
      <p:pic>
        <p:nvPicPr>
          <p:cNvPr id="4" name="Tijdelijke aanduiding voor inhoud 3">
            <a:hlinkClick r:id="rId2"/>
            <a:extLst>
              <a:ext uri="{FF2B5EF4-FFF2-40B4-BE49-F238E27FC236}">
                <a16:creationId xmlns:a16="http://schemas.microsoft.com/office/drawing/2014/main" id="{82508B1A-1160-408F-97E8-8CD92E4E70D0}"/>
              </a:ext>
            </a:extLst>
          </p:cNvPr>
          <p:cNvPicPr>
            <a:picLocks noGrp="1" noChangeAspect="1"/>
          </p:cNvPicPr>
          <p:nvPr>
            <p:ph sz="half" idx="1"/>
          </p:nvPr>
        </p:nvPicPr>
        <p:blipFill rotWithShape="1">
          <a:blip r:embed="rId3"/>
          <a:srcRect l="16313" t="12975" r="62797" b="7025"/>
          <a:stretch/>
        </p:blipFill>
        <p:spPr>
          <a:xfrm>
            <a:off x="3302103" y="300790"/>
            <a:ext cx="2947737" cy="3791937"/>
          </a:xfrm>
          <a:prstGeom prst="rect">
            <a:avLst/>
          </a:prstGeom>
        </p:spPr>
      </p:pic>
      <p:pic>
        <p:nvPicPr>
          <p:cNvPr id="5" name="Tijdelijke aanduiding voor inhoud 3">
            <a:hlinkClick r:id="rId4"/>
            <a:extLst>
              <a:ext uri="{FF2B5EF4-FFF2-40B4-BE49-F238E27FC236}">
                <a16:creationId xmlns:a16="http://schemas.microsoft.com/office/drawing/2014/main" id="{E2545D70-C4B5-4264-86F9-341E0C1A6DEC}"/>
              </a:ext>
            </a:extLst>
          </p:cNvPr>
          <p:cNvPicPr>
            <a:picLocks noChangeAspect="1"/>
          </p:cNvPicPr>
          <p:nvPr/>
        </p:nvPicPr>
        <p:blipFill rotWithShape="1">
          <a:blip r:embed="rId5"/>
          <a:srcRect l="18316" t="8905" r="63515" b="10041"/>
          <a:stretch/>
        </p:blipFill>
        <p:spPr>
          <a:xfrm>
            <a:off x="6249840" y="12032"/>
            <a:ext cx="2963340" cy="4080695"/>
          </a:xfrm>
          <a:prstGeom prst="rect">
            <a:avLst/>
          </a:prstGeom>
        </p:spPr>
      </p:pic>
      <p:pic>
        <p:nvPicPr>
          <p:cNvPr id="7" name="Afbeelding 6" descr="Afbeelding met tekst, zitten, foto, glimlachen&#10;&#10;Automatisch gegenereerde beschrijving">
            <a:hlinkClick r:id="rId6"/>
            <a:extLst>
              <a:ext uri="{FF2B5EF4-FFF2-40B4-BE49-F238E27FC236}">
                <a16:creationId xmlns:a16="http://schemas.microsoft.com/office/drawing/2014/main" id="{23DC952B-694D-45CD-B7A6-F4ECA9E84C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99" t="-2947" r="6631" b="592"/>
          <a:stretch/>
        </p:blipFill>
        <p:spPr>
          <a:xfrm>
            <a:off x="177183" y="-170004"/>
            <a:ext cx="3302103" cy="5012241"/>
          </a:xfrm>
          <a:prstGeom prst="rect">
            <a:avLst/>
          </a:prstGeom>
        </p:spPr>
      </p:pic>
      <p:pic>
        <p:nvPicPr>
          <p:cNvPr id="11" name="Afbeelding 10">
            <a:hlinkClick r:id="rId8"/>
            <a:extLst>
              <a:ext uri="{FF2B5EF4-FFF2-40B4-BE49-F238E27FC236}">
                <a16:creationId xmlns:a16="http://schemas.microsoft.com/office/drawing/2014/main" id="{02747CAD-15E5-4703-8477-4EFF4E608703}"/>
              </a:ext>
            </a:extLst>
          </p:cNvPr>
          <p:cNvPicPr>
            <a:picLocks noChangeAspect="1"/>
          </p:cNvPicPr>
          <p:nvPr/>
        </p:nvPicPr>
        <p:blipFill rotWithShape="1">
          <a:blip r:embed="rId9"/>
          <a:srcRect l="6711" t="11004" r="69473" b="31559"/>
          <a:stretch/>
        </p:blipFill>
        <p:spPr>
          <a:xfrm>
            <a:off x="3919005" y="3729790"/>
            <a:ext cx="5101389" cy="3354845"/>
          </a:xfrm>
          <a:prstGeom prst="rect">
            <a:avLst/>
          </a:prstGeom>
        </p:spPr>
      </p:pic>
    </p:spTree>
    <p:extLst>
      <p:ext uri="{BB962C8B-B14F-4D97-AF65-F5344CB8AC3E}">
        <p14:creationId xmlns:p14="http://schemas.microsoft.com/office/powerpoint/2010/main" val="2887955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Inspirerende voorbeelden</a:t>
            </a:r>
            <a:br>
              <a:rPr lang="nl-BE" dirty="0"/>
            </a:br>
            <a:r>
              <a:rPr lang="nl-BE" sz="2400" dirty="0"/>
              <a:t>kennismaking stage bij een bedrijf, vereniging, organisatie of lokaal bestuur</a:t>
            </a:r>
          </a:p>
        </p:txBody>
      </p:sp>
      <p:sp>
        <p:nvSpPr>
          <p:cNvPr id="3" name="Tijdelijke aanduiding voor inhoud 2"/>
          <p:cNvSpPr>
            <a:spLocks noGrp="1"/>
          </p:cNvSpPr>
          <p:nvPr>
            <p:ph sz="half" idx="1"/>
          </p:nvPr>
        </p:nvSpPr>
        <p:spPr>
          <a:xfrm>
            <a:off x="1296000" y="2406316"/>
            <a:ext cx="7416000" cy="3673570"/>
          </a:xfrm>
        </p:spPr>
        <p:txBody>
          <a:bodyPr/>
          <a:lstStyle/>
          <a:p>
            <a:endParaRPr lang="nl-BE" dirty="0"/>
          </a:p>
        </p:txBody>
      </p:sp>
    </p:spTree>
    <p:extLst>
      <p:ext uri="{BB962C8B-B14F-4D97-AF65-F5344CB8AC3E}">
        <p14:creationId xmlns:p14="http://schemas.microsoft.com/office/powerpoint/2010/main" val="759223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09358-3E43-401F-95D7-2F8FF5F6DF53}"/>
              </a:ext>
            </a:extLst>
          </p:cNvPr>
          <p:cNvSpPr>
            <a:spLocks noGrp="1"/>
          </p:cNvSpPr>
          <p:nvPr>
            <p:ph type="title"/>
          </p:nvPr>
        </p:nvSpPr>
        <p:spPr/>
        <p:txBody>
          <a:bodyPr/>
          <a:lstStyle/>
          <a:p>
            <a:endParaRPr lang="nl-BE" dirty="0"/>
          </a:p>
        </p:txBody>
      </p:sp>
      <p:pic>
        <p:nvPicPr>
          <p:cNvPr id="4" name="Tijdelijke aanduiding voor inhoud 3">
            <a:hlinkClick r:id="rId2"/>
            <a:extLst>
              <a:ext uri="{FF2B5EF4-FFF2-40B4-BE49-F238E27FC236}">
                <a16:creationId xmlns:a16="http://schemas.microsoft.com/office/drawing/2014/main" id="{ABE2550F-CF6C-44E6-98F8-1AF5DA3D5E54}"/>
              </a:ext>
            </a:extLst>
          </p:cNvPr>
          <p:cNvPicPr>
            <a:picLocks noChangeAspect="1"/>
          </p:cNvPicPr>
          <p:nvPr/>
        </p:nvPicPr>
        <p:blipFill rotWithShape="1">
          <a:blip r:embed="rId3"/>
          <a:srcRect l="11" t="12081" r="64741" b="10197"/>
          <a:stretch/>
        </p:blipFill>
        <p:spPr>
          <a:xfrm>
            <a:off x="324853" y="691197"/>
            <a:ext cx="4139641" cy="2800615"/>
          </a:xfrm>
          <a:prstGeom prst="rect">
            <a:avLst/>
          </a:prstGeom>
        </p:spPr>
      </p:pic>
      <p:pic>
        <p:nvPicPr>
          <p:cNvPr id="6" name="Tijdelijke aanduiding voor inhoud 5">
            <a:extLst>
              <a:ext uri="{FF2B5EF4-FFF2-40B4-BE49-F238E27FC236}">
                <a16:creationId xmlns:a16="http://schemas.microsoft.com/office/drawing/2014/main" id="{6DD4D509-40EC-408A-9413-51168E4011C5}"/>
              </a:ext>
            </a:extLst>
          </p:cNvPr>
          <p:cNvPicPr>
            <a:picLocks noGrp="1" noChangeAspect="1"/>
          </p:cNvPicPr>
          <p:nvPr>
            <p:ph sz="half" idx="1"/>
          </p:nvPr>
        </p:nvPicPr>
        <p:blipFill rotWithShape="1">
          <a:blip r:embed="rId4"/>
          <a:srcRect l="3553" t="8830" r="46053" b="30701"/>
          <a:stretch/>
        </p:blipFill>
        <p:spPr>
          <a:xfrm>
            <a:off x="621632" y="3620721"/>
            <a:ext cx="7416800" cy="2730559"/>
          </a:xfrm>
          <a:prstGeom prst="rect">
            <a:avLst/>
          </a:prstGeom>
        </p:spPr>
      </p:pic>
      <p:pic>
        <p:nvPicPr>
          <p:cNvPr id="7" name="Afbeelding 6">
            <a:extLst>
              <a:ext uri="{FF2B5EF4-FFF2-40B4-BE49-F238E27FC236}">
                <a16:creationId xmlns:a16="http://schemas.microsoft.com/office/drawing/2014/main" id="{20CA0904-66AD-4C9F-819A-BD1158955DB1}"/>
              </a:ext>
            </a:extLst>
          </p:cNvPr>
          <p:cNvPicPr>
            <a:picLocks noChangeAspect="1"/>
          </p:cNvPicPr>
          <p:nvPr/>
        </p:nvPicPr>
        <p:blipFill rotWithShape="1">
          <a:blip r:embed="rId5"/>
          <a:srcRect l="6798" t="22982" r="64211" b="5400"/>
          <a:stretch/>
        </p:blipFill>
        <p:spPr>
          <a:xfrm>
            <a:off x="3789947" y="506720"/>
            <a:ext cx="5219632" cy="4198482"/>
          </a:xfrm>
          <a:prstGeom prst="rect">
            <a:avLst/>
          </a:prstGeom>
        </p:spPr>
      </p:pic>
    </p:spTree>
    <p:extLst>
      <p:ext uri="{BB962C8B-B14F-4D97-AF65-F5344CB8AC3E}">
        <p14:creationId xmlns:p14="http://schemas.microsoft.com/office/powerpoint/2010/main" val="2922043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Inspirerende voorbeelden</a:t>
            </a:r>
            <a:br>
              <a:rPr lang="nl-BE" dirty="0"/>
            </a:br>
            <a:r>
              <a:rPr lang="nl-BE" sz="2800" dirty="0" err="1"/>
              <a:t>Toeleidingstraject</a:t>
            </a:r>
            <a:r>
              <a:rPr lang="nl-BE" sz="2800" dirty="0"/>
              <a:t> in het vrijwilligerswerk</a:t>
            </a:r>
          </a:p>
        </p:txBody>
      </p:sp>
      <p:sp>
        <p:nvSpPr>
          <p:cNvPr id="3" name="Tijdelijke aanduiding voor inhoud 2"/>
          <p:cNvSpPr>
            <a:spLocks noGrp="1"/>
          </p:cNvSpPr>
          <p:nvPr>
            <p:ph sz="half" idx="1"/>
          </p:nvPr>
        </p:nvSpPr>
        <p:spPr>
          <a:xfrm>
            <a:off x="1296000" y="1780674"/>
            <a:ext cx="7416000" cy="4299212"/>
          </a:xfrm>
        </p:spPr>
        <p:txBody>
          <a:bodyPr/>
          <a:lstStyle/>
          <a:p>
            <a:endParaRPr lang="nl-BE" dirty="0"/>
          </a:p>
        </p:txBody>
      </p:sp>
    </p:spTree>
    <p:extLst>
      <p:ext uri="{BB962C8B-B14F-4D97-AF65-F5344CB8AC3E}">
        <p14:creationId xmlns:p14="http://schemas.microsoft.com/office/powerpoint/2010/main" val="557291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186D6-6DFA-41F3-BC87-27B9EF105B97}"/>
              </a:ext>
            </a:extLst>
          </p:cNvPr>
          <p:cNvSpPr>
            <a:spLocks noGrp="1"/>
          </p:cNvSpPr>
          <p:nvPr>
            <p:ph type="title"/>
          </p:nvPr>
        </p:nvSpPr>
        <p:spPr/>
        <p:txBody>
          <a:bodyPr/>
          <a:lstStyle/>
          <a:p>
            <a:endParaRPr lang="nl-BE" dirty="0"/>
          </a:p>
        </p:txBody>
      </p:sp>
      <p:pic>
        <p:nvPicPr>
          <p:cNvPr id="4" name="Tijdelijke aanduiding voor inhoud 3">
            <a:extLst>
              <a:ext uri="{FF2B5EF4-FFF2-40B4-BE49-F238E27FC236}">
                <a16:creationId xmlns:a16="http://schemas.microsoft.com/office/drawing/2014/main" id="{51E58CF5-66D6-4C54-A887-17FC80641F5E}"/>
              </a:ext>
            </a:extLst>
          </p:cNvPr>
          <p:cNvPicPr>
            <a:picLocks noGrp="1" noChangeAspect="1"/>
          </p:cNvPicPr>
          <p:nvPr>
            <p:ph sz="half" idx="1"/>
          </p:nvPr>
        </p:nvPicPr>
        <p:blipFill rotWithShape="1">
          <a:blip r:embed="rId2"/>
          <a:srcRect l="7354" t="7852" r="66529" b="4910"/>
          <a:stretch/>
        </p:blipFill>
        <p:spPr>
          <a:xfrm>
            <a:off x="-36006" y="71466"/>
            <a:ext cx="4176007" cy="4279762"/>
          </a:xfrm>
          <a:prstGeom prst="rect">
            <a:avLst/>
          </a:prstGeom>
        </p:spPr>
      </p:pic>
      <p:pic>
        <p:nvPicPr>
          <p:cNvPr id="5" name="Afbeelding 4">
            <a:extLst>
              <a:ext uri="{FF2B5EF4-FFF2-40B4-BE49-F238E27FC236}">
                <a16:creationId xmlns:a16="http://schemas.microsoft.com/office/drawing/2014/main" id="{F4249E83-F51F-49B2-B4E2-2B8E8D4B33F4}"/>
              </a:ext>
            </a:extLst>
          </p:cNvPr>
          <p:cNvPicPr>
            <a:picLocks noChangeAspect="1"/>
          </p:cNvPicPr>
          <p:nvPr/>
        </p:nvPicPr>
        <p:blipFill rotWithShape="1">
          <a:blip r:embed="rId3"/>
          <a:srcRect l="-39019" t="-37263" r="116401" b="66128"/>
          <a:stretch/>
        </p:blipFill>
        <p:spPr>
          <a:xfrm>
            <a:off x="890337" y="2550694"/>
            <a:ext cx="2057400" cy="1985211"/>
          </a:xfrm>
          <a:prstGeom prst="rect">
            <a:avLst/>
          </a:prstGeom>
        </p:spPr>
      </p:pic>
      <p:pic>
        <p:nvPicPr>
          <p:cNvPr id="6" name="Afbeelding 5">
            <a:extLst>
              <a:ext uri="{FF2B5EF4-FFF2-40B4-BE49-F238E27FC236}">
                <a16:creationId xmlns:a16="http://schemas.microsoft.com/office/drawing/2014/main" id="{BB103046-81FC-4CBB-8E59-A616DD4BBF9E}"/>
              </a:ext>
            </a:extLst>
          </p:cNvPr>
          <p:cNvPicPr>
            <a:picLocks noChangeAspect="1"/>
          </p:cNvPicPr>
          <p:nvPr/>
        </p:nvPicPr>
        <p:blipFill rotWithShape="1">
          <a:blip r:embed="rId3"/>
          <a:srcRect l="9737" t="18694" r="67763" b="5829"/>
          <a:stretch/>
        </p:blipFill>
        <p:spPr>
          <a:xfrm>
            <a:off x="4572000" y="212942"/>
            <a:ext cx="4158174" cy="4279762"/>
          </a:xfrm>
          <a:prstGeom prst="rect">
            <a:avLst/>
          </a:prstGeom>
        </p:spPr>
      </p:pic>
      <p:pic>
        <p:nvPicPr>
          <p:cNvPr id="8" name="Afbeelding 7">
            <a:extLst>
              <a:ext uri="{FF2B5EF4-FFF2-40B4-BE49-F238E27FC236}">
                <a16:creationId xmlns:a16="http://schemas.microsoft.com/office/drawing/2014/main" id="{5EF33488-92FD-4DAB-948D-A4F25FED53C0}"/>
              </a:ext>
            </a:extLst>
          </p:cNvPr>
          <p:cNvPicPr>
            <a:picLocks noChangeAspect="1"/>
          </p:cNvPicPr>
          <p:nvPr/>
        </p:nvPicPr>
        <p:blipFill rotWithShape="1">
          <a:blip r:embed="rId4"/>
          <a:srcRect l="6379" t="15946" r="69855"/>
          <a:stretch/>
        </p:blipFill>
        <p:spPr>
          <a:xfrm>
            <a:off x="2815389" y="4472265"/>
            <a:ext cx="2173169" cy="2358191"/>
          </a:xfrm>
          <a:prstGeom prst="rect">
            <a:avLst/>
          </a:prstGeom>
        </p:spPr>
      </p:pic>
    </p:spTree>
    <p:extLst>
      <p:ext uri="{BB962C8B-B14F-4D97-AF65-F5344CB8AC3E}">
        <p14:creationId xmlns:p14="http://schemas.microsoft.com/office/powerpoint/2010/main" val="1326363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Inspirerende voorbeelden</a:t>
            </a:r>
            <a:br>
              <a:rPr lang="nl-BE" dirty="0"/>
            </a:br>
            <a:r>
              <a:rPr lang="nl-BE" sz="2400" dirty="0"/>
              <a:t>Alternatief traject met aantoonbare meerwaarde, vb. taalstage, kennismakingstraject in cultuur, jeugd, sportvereniging, woonzorgcentrum, lokaal dienstencentrum, buurtwerking, …</a:t>
            </a:r>
            <a:br>
              <a:rPr lang="nl-BE" sz="2400" dirty="0"/>
            </a:br>
            <a:endParaRPr lang="nl-BE" sz="2400" dirty="0"/>
          </a:p>
        </p:txBody>
      </p:sp>
      <p:sp>
        <p:nvSpPr>
          <p:cNvPr id="3" name="Tijdelijke aanduiding voor inhoud 2"/>
          <p:cNvSpPr>
            <a:spLocks noGrp="1"/>
          </p:cNvSpPr>
          <p:nvPr>
            <p:ph sz="half" idx="1"/>
          </p:nvPr>
        </p:nvSpPr>
        <p:spPr>
          <a:xfrm>
            <a:off x="1296000" y="3280410"/>
            <a:ext cx="7416000" cy="2799476"/>
          </a:xfrm>
        </p:spPr>
        <p:txBody>
          <a:bodyPr/>
          <a:lstStyle/>
          <a:p>
            <a:pPr>
              <a:buNone/>
            </a:pPr>
            <a:endParaRPr lang="nl-BE" dirty="0"/>
          </a:p>
        </p:txBody>
      </p:sp>
    </p:spTree>
    <p:extLst>
      <p:ext uri="{BB962C8B-B14F-4D97-AF65-F5344CB8AC3E}">
        <p14:creationId xmlns:p14="http://schemas.microsoft.com/office/powerpoint/2010/main" val="1938627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95EDD-9B9E-4035-9984-D1EDF5121252}"/>
              </a:ext>
            </a:extLst>
          </p:cNvPr>
          <p:cNvSpPr>
            <a:spLocks noGrp="1"/>
          </p:cNvSpPr>
          <p:nvPr>
            <p:ph type="title"/>
          </p:nvPr>
        </p:nvSpPr>
        <p:spPr/>
        <p:txBody>
          <a:bodyPr/>
          <a:lstStyle/>
          <a:p>
            <a:endParaRPr lang="nl-BE" dirty="0"/>
          </a:p>
        </p:txBody>
      </p:sp>
      <p:pic>
        <p:nvPicPr>
          <p:cNvPr id="6" name="Tijdelijke aanduiding voor inhoud 5">
            <a:hlinkClick r:id="rId2"/>
            <a:extLst>
              <a:ext uri="{FF2B5EF4-FFF2-40B4-BE49-F238E27FC236}">
                <a16:creationId xmlns:a16="http://schemas.microsoft.com/office/drawing/2014/main" id="{708EA403-FF4A-41C5-B099-EAB961BF5ECA}"/>
              </a:ext>
            </a:extLst>
          </p:cNvPr>
          <p:cNvPicPr>
            <a:picLocks noGrp="1" noChangeAspect="1"/>
          </p:cNvPicPr>
          <p:nvPr>
            <p:ph sz="half" idx="1"/>
          </p:nvPr>
        </p:nvPicPr>
        <p:blipFill rotWithShape="1">
          <a:blip r:embed="rId3"/>
          <a:srcRect l="5027" t="31431" r="75207" b="32637"/>
          <a:stretch/>
        </p:blipFill>
        <p:spPr>
          <a:xfrm>
            <a:off x="250521" y="386558"/>
            <a:ext cx="5326984" cy="2970884"/>
          </a:xfrm>
          <a:prstGeom prst="rect">
            <a:avLst/>
          </a:prstGeom>
        </p:spPr>
      </p:pic>
      <p:pic>
        <p:nvPicPr>
          <p:cNvPr id="7" name="Afbeelding 6">
            <a:extLst>
              <a:ext uri="{FF2B5EF4-FFF2-40B4-BE49-F238E27FC236}">
                <a16:creationId xmlns:a16="http://schemas.microsoft.com/office/drawing/2014/main" id="{F94694C9-3F17-422D-AFCE-6664684F6D1E}"/>
              </a:ext>
            </a:extLst>
          </p:cNvPr>
          <p:cNvPicPr>
            <a:picLocks noChangeAspect="1"/>
          </p:cNvPicPr>
          <p:nvPr/>
        </p:nvPicPr>
        <p:blipFill>
          <a:blip r:embed="rId4"/>
          <a:stretch>
            <a:fillRect/>
          </a:stretch>
        </p:blipFill>
        <p:spPr>
          <a:xfrm>
            <a:off x="250521" y="3429000"/>
            <a:ext cx="3545715" cy="3260558"/>
          </a:xfrm>
          <a:prstGeom prst="rect">
            <a:avLst/>
          </a:prstGeom>
        </p:spPr>
      </p:pic>
      <p:pic>
        <p:nvPicPr>
          <p:cNvPr id="8" name="Afbeelding 7">
            <a:extLst>
              <a:ext uri="{FF2B5EF4-FFF2-40B4-BE49-F238E27FC236}">
                <a16:creationId xmlns:a16="http://schemas.microsoft.com/office/drawing/2014/main" id="{30438B7A-639B-4AE3-B30D-1E47055F3872}"/>
              </a:ext>
            </a:extLst>
          </p:cNvPr>
          <p:cNvPicPr>
            <a:picLocks noChangeAspect="1"/>
          </p:cNvPicPr>
          <p:nvPr/>
        </p:nvPicPr>
        <p:blipFill rotWithShape="1">
          <a:blip r:embed="rId5"/>
          <a:srcRect l="7237" t="16550" r="73668" b="3531"/>
          <a:stretch/>
        </p:blipFill>
        <p:spPr>
          <a:xfrm>
            <a:off x="5416437" y="363331"/>
            <a:ext cx="3545715" cy="4553211"/>
          </a:xfrm>
          <a:prstGeom prst="rect">
            <a:avLst/>
          </a:prstGeom>
        </p:spPr>
      </p:pic>
      <p:pic>
        <p:nvPicPr>
          <p:cNvPr id="11" name="Tijdelijke aanduiding voor inhoud 3">
            <a:extLst>
              <a:ext uri="{FF2B5EF4-FFF2-40B4-BE49-F238E27FC236}">
                <a16:creationId xmlns:a16="http://schemas.microsoft.com/office/drawing/2014/main" id="{FFB363F1-1AFF-47DB-9DF5-D02D83BCE801}"/>
              </a:ext>
            </a:extLst>
          </p:cNvPr>
          <p:cNvPicPr>
            <a:picLocks noChangeAspect="1"/>
          </p:cNvPicPr>
          <p:nvPr/>
        </p:nvPicPr>
        <p:blipFill rotWithShape="1">
          <a:blip r:embed="rId6"/>
          <a:srcRect l="27719" t="10768" r="54090" b="24634"/>
          <a:stretch/>
        </p:blipFill>
        <p:spPr>
          <a:xfrm>
            <a:off x="6234572" y="4017916"/>
            <a:ext cx="2704772" cy="2743201"/>
          </a:xfrm>
          <a:prstGeom prst="rect">
            <a:avLst/>
          </a:prstGeom>
        </p:spPr>
      </p:pic>
      <p:pic>
        <p:nvPicPr>
          <p:cNvPr id="12" name="Afbeelding 11">
            <a:extLst>
              <a:ext uri="{FF2B5EF4-FFF2-40B4-BE49-F238E27FC236}">
                <a16:creationId xmlns:a16="http://schemas.microsoft.com/office/drawing/2014/main" id="{DF416E49-618C-408C-9623-27453DEBD531}"/>
              </a:ext>
            </a:extLst>
          </p:cNvPr>
          <p:cNvPicPr>
            <a:picLocks noChangeAspect="1"/>
          </p:cNvPicPr>
          <p:nvPr/>
        </p:nvPicPr>
        <p:blipFill rotWithShape="1">
          <a:blip r:embed="rId7"/>
          <a:srcRect l="16712" t="7671" r="62740" b="3455"/>
          <a:stretch/>
        </p:blipFill>
        <p:spPr>
          <a:xfrm>
            <a:off x="3796236" y="3500558"/>
            <a:ext cx="2461144" cy="3260558"/>
          </a:xfrm>
          <a:prstGeom prst="rect">
            <a:avLst/>
          </a:prstGeom>
        </p:spPr>
      </p:pic>
    </p:spTree>
    <p:extLst>
      <p:ext uri="{BB962C8B-B14F-4D97-AF65-F5344CB8AC3E}">
        <p14:creationId xmlns:p14="http://schemas.microsoft.com/office/powerpoint/2010/main" val="3006610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8">
            <a:extLst>
              <a:ext uri="{FF2B5EF4-FFF2-40B4-BE49-F238E27FC236}">
                <a16:creationId xmlns:a16="http://schemas.microsoft.com/office/drawing/2014/main" id="{C96BDDFA-D59C-4941-8A8A-A0A5686AEA4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tretch/>
        </p:blipFill>
        <p:spPr>
          <a:xfrm>
            <a:off x="392113" y="1068769"/>
            <a:ext cx="8661400" cy="4720463"/>
          </a:xfrm>
          <a:noFill/>
        </p:spPr>
      </p:pic>
    </p:spTree>
    <p:extLst>
      <p:ext uri="{BB962C8B-B14F-4D97-AF65-F5344CB8AC3E}">
        <p14:creationId xmlns:p14="http://schemas.microsoft.com/office/powerpoint/2010/main" val="4193467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Agentschap Integratie en Inburgering</a:t>
            </a:r>
          </a:p>
        </p:txBody>
      </p:sp>
      <p:sp>
        <p:nvSpPr>
          <p:cNvPr id="3" name="Tijdelijke aanduiding voor inhoud 2"/>
          <p:cNvSpPr>
            <a:spLocks noGrp="1"/>
          </p:cNvSpPr>
          <p:nvPr>
            <p:ph sz="half" idx="1"/>
          </p:nvPr>
        </p:nvSpPr>
        <p:spPr>
          <a:xfrm>
            <a:off x="1296000" y="2407886"/>
            <a:ext cx="7416000" cy="3672000"/>
          </a:xfrm>
        </p:spPr>
        <p:txBody>
          <a:bodyPr/>
          <a:lstStyle/>
          <a:p>
            <a:r>
              <a:rPr lang="nl-BE" dirty="0"/>
              <a:t>Decretale opdracht:</a:t>
            </a:r>
          </a:p>
          <a:p>
            <a:endParaRPr lang="nl-BE" dirty="0"/>
          </a:p>
          <a:p>
            <a:pPr lvl="1"/>
            <a:r>
              <a:rPr lang="nl-BE" dirty="0"/>
              <a:t>Ondersteunen van lokale besturen op maat en op vraag: toegankelijker maken van voorzieningen, stimuleren van sociale samenhang en participatie van burgers met migratieachtergrond</a:t>
            </a:r>
          </a:p>
          <a:p>
            <a:pPr lvl="1"/>
            <a:r>
              <a:rPr lang="nl-BE" dirty="0"/>
              <a:t>Inburgeringsbeleid: Nederlandse taallessen, cursus maatschappelijke oriëntatie, toeleiding naar VDAB, onderwijsinstellingen, lokale voorzieningen (3 pijlers)</a:t>
            </a:r>
          </a:p>
        </p:txBody>
      </p:sp>
    </p:spTree>
    <p:extLst>
      <p:ext uri="{BB962C8B-B14F-4D97-AF65-F5344CB8AC3E}">
        <p14:creationId xmlns:p14="http://schemas.microsoft.com/office/powerpoint/2010/main" val="2636200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674F9E-8AFC-4C08-95E7-90D090F2A770}"/>
              </a:ext>
            </a:extLst>
          </p:cNvPr>
          <p:cNvSpPr>
            <a:spLocks noGrp="1"/>
          </p:cNvSpPr>
          <p:nvPr>
            <p:ph type="title"/>
          </p:nvPr>
        </p:nvSpPr>
        <p:spPr/>
        <p:txBody>
          <a:bodyPr/>
          <a:lstStyle/>
          <a:p>
            <a:r>
              <a:rPr lang="nl-NL">
                <a:solidFill>
                  <a:schemeClr val="tx1"/>
                </a:solidFill>
                <a:latin typeface="FlandersArtSans-Bold"/>
              </a:rPr>
              <a:t>Voorstelling</a:t>
            </a:r>
            <a:r>
              <a:rPr lang="nl-NL">
                <a:latin typeface="FlandersArtSans-Bold"/>
              </a:rPr>
              <a:t>	</a:t>
            </a:r>
            <a:endParaRPr lang="nl-NL">
              <a:solidFill>
                <a:schemeClr val="tx1"/>
              </a:solidFill>
              <a:latin typeface="FlandersArtSans-Bold"/>
            </a:endParaRPr>
          </a:p>
        </p:txBody>
      </p:sp>
      <p:sp>
        <p:nvSpPr>
          <p:cNvPr id="11" name="Tijdelijke aanduiding voor inhoud 10">
            <a:extLst>
              <a:ext uri="{FF2B5EF4-FFF2-40B4-BE49-F238E27FC236}">
                <a16:creationId xmlns:a16="http://schemas.microsoft.com/office/drawing/2014/main" id="{9211BDA9-02B2-40D2-8C2F-CD7E04191D9E}"/>
              </a:ext>
            </a:extLst>
          </p:cNvPr>
          <p:cNvSpPr>
            <a:spLocks noGrp="1"/>
          </p:cNvSpPr>
          <p:nvPr>
            <p:ph sz="half" idx="1"/>
          </p:nvPr>
        </p:nvSpPr>
        <p:spPr/>
        <p:txBody>
          <a:bodyPr/>
          <a:lstStyle/>
          <a:p>
            <a:r>
              <a:rPr lang="nl-BE" dirty="0"/>
              <a:t>Oproepbeheerders Afdeling ESF&amp;DO </a:t>
            </a:r>
          </a:p>
          <a:p>
            <a:pPr lvl="1"/>
            <a:r>
              <a:rPr lang="nl-BE" dirty="0">
                <a:hlinkClick r:id="rId3"/>
              </a:rPr>
              <a:t>lisa.vanhecke@vlaanderen.be</a:t>
            </a:r>
            <a:r>
              <a:rPr lang="nl-BE" dirty="0"/>
              <a:t> </a:t>
            </a:r>
          </a:p>
          <a:p>
            <a:pPr lvl="1"/>
            <a:r>
              <a:rPr lang="nl-BE" dirty="0">
                <a:hlinkClick r:id="rId4"/>
              </a:rPr>
              <a:t>evelyn.smeyers@vlaanderen.be</a:t>
            </a:r>
            <a:r>
              <a:rPr lang="nl-BE" dirty="0"/>
              <a:t> </a:t>
            </a:r>
          </a:p>
          <a:p>
            <a:pPr lvl="1"/>
            <a:r>
              <a:rPr lang="nl-BE" dirty="0">
                <a:hlinkClick r:id="rId5"/>
              </a:rPr>
              <a:t>delphine.ampe@vlaanderen.be</a:t>
            </a:r>
            <a:r>
              <a:rPr lang="nl-BE" dirty="0"/>
              <a:t> </a:t>
            </a:r>
          </a:p>
          <a:p>
            <a:pPr lvl="1"/>
            <a:endParaRPr lang="nl-BE" dirty="0"/>
          </a:p>
          <a:p>
            <a:pPr marL="0" lvl="1" indent="0">
              <a:buSzPct val="90000"/>
              <a:buBlip>
                <a:blip r:embed="rId6"/>
              </a:buBlip>
            </a:pPr>
            <a:r>
              <a:rPr lang="nl-BE" dirty="0"/>
              <a:t>VVSG</a:t>
            </a:r>
          </a:p>
          <a:p>
            <a:pPr lvl="1"/>
            <a:r>
              <a:rPr lang="nl-BE" dirty="0">
                <a:hlinkClick r:id="rId7"/>
              </a:rPr>
              <a:t>sabine.vancauwenberge@vvsg.be</a:t>
            </a:r>
            <a:r>
              <a:rPr lang="nl-BE" dirty="0"/>
              <a:t> </a:t>
            </a:r>
          </a:p>
          <a:p>
            <a:pPr marL="288000" lvl="1" indent="0">
              <a:buNone/>
            </a:pPr>
            <a:endParaRPr lang="nl-BE" dirty="0"/>
          </a:p>
          <a:p>
            <a:pPr marL="0" lvl="1" indent="0">
              <a:buSzPct val="90000"/>
              <a:buBlip>
                <a:blip r:embed="rId6"/>
              </a:buBlip>
            </a:pPr>
            <a:r>
              <a:rPr lang="nl-BE" dirty="0"/>
              <a:t>Agentschap Integratie en Inburgering</a:t>
            </a:r>
          </a:p>
          <a:p>
            <a:pPr lvl="1"/>
            <a:r>
              <a:rPr lang="nl-BE" dirty="0">
                <a:hlinkClick r:id="rId8"/>
              </a:rPr>
              <a:t>dirk.decock@integratie-inburgering.be</a:t>
            </a:r>
            <a:endParaRPr lang="nl-BE" dirty="0"/>
          </a:p>
          <a:p>
            <a:pPr marL="288000" lvl="1" indent="0">
              <a:buNone/>
            </a:pPr>
            <a:r>
              <a:rPr lang="nl-BE" dirty="0"/>
              <a:t>(vervangen door Benedicte Vanderhaegen) </a:t>
            </a:r>
            <a:endParaRPr lang="nl-BE" b="1" dirty="0"/>
          </a:p>
          <a:p>
            <a:pPr marL="288000" lvl="1" indent="0">
              <a:buNone/>
            </a:pPr>
            <a:endParaRPr lang="nl-BE" dirty="0"/>
          </a:p>
        </p:txBody>
      </p:sp>
    </p:spTree>
    <p:extLst>
      <p:ext uri="{BB962C8B-B14F-4D97-AF65-F5344CB8AC3E}">
        <p14:creationId xmlns:p14="http://schemas.microsoft.com/office/powerpoint/2010/main" val="2609441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FD46CB-AB40-426B-9909-774E697FB1D6}"/>
              </a:ext>
            </a:extLst>
          </p:cNvPr>
          <p:cNvSpPr>
            <a:spLocks noGrp="1"/>
          </p:cNvSpPr>
          <p:nvPr>
            <p:ph type="title"/>
          </p:nvPr>
        </p:nvSpPr>
        <p:spPr/>
        <p:txBody>
          <a:bodyPr/>
          <a:lstStyle/>
          <a:p>
            <a:r>
              <a:rPr lang="nl-BE" dirty="0"/>
              <a:t>van projectaanvraag tot uitvoering op het terrein</a:t>
            </a:r>
          </a:p>
        </p:txBody>
      </p:sp>
      <p:sp>
        <p:nvSpPr>
          <p:cNvPr id="3" name="Tijdelijke aanduiding voor inhoud 2">
            <a:extLst>
              <a:ext uri="{FF2B5EF4-FFF2-40B4-BE49-F238E27FC236}">
                <a16:creationId xmlns:a16="http://schemas.microsoft.com/office/drawing/2014/main" id="{CB00860C-4AFA-4A0E-96AA-28B9B6370671}"/>
              </a:ext>
            </a:extLst>
          </p:cNvPr>
          <p:cNvSpPr>
            <a:spLocks noGrp="1"/>
          </p:cNvSpPr>
          <p:nvPr>
            <p:ph sz="half" idx="1"/>
          </p:nvPr>
        </p:nvSpPr>
        <p:spPr/>
        <p:txBody>
          <a:bodyPr/>
          <a:lstStyle/>
          <a:p>
            <a:endParaRPr lang="nl-BE" sz="2400" b="1" dirty="0"/>
          </a:p>
          <a:p>
            <a:r>
              <a:rPr lang="nl-BE" sz="2400" b="1" dirty="0"/>
              <a:t>ONDERSTEUNEN</a:t>
            </a:r>
          </a:p>
          <a:p>
            <a:pPr>
              <a:buNone/>
            </a:pPr>
            <a:endParaRPr lang="nl-BE" sz="2800" dirty="0"/>
          </a:p>
          <a:p>
            <a:pPr lvl="0">
              <a:buNone/>
            </a:pPr>
            <a:r>
              <a:rPr lang="nl-BE" sz="2400" dirty="0"/>
              <a:t>Uitschrijven van de projectaanvraag:</a:t>
            </a:r>
          </a:p>
          <a:p>
            <a:pPr lvl="1"/>
            <a:r>
              <a:rPr lang="nl-BE" sz="2400" dirty="0"/>
              <a:t>Adviseren bij uitwerking projectaanvraag op basis van goede praktijken of aangeleverde ideeën</a:t>
            </a:r>
          </a:p>
          <a:p>
            <a:pPr lvl="1"/>
            <a:r>
              <a:rPr lang="nl-BE" sz="2400" dirty="0"/>
              <a:t>Omgevingsanalyse: in kaart brengen van partners en samenwerkingsverbanden</a:t>
            </a:r>
          </a:p>
          <a:p>
            <a:pPr lvl="1"/>
            <a:r>
              <a:rPr lang="nl-BE" sz="2400" dirty="0"/>
              <a:t>Cijfermateriaal over diversiteit en inburgeraars in gemeente</a:t>
            </a:r>
          </a:p>
          <a:p>
            <a:endParaRPr lang="nl-BE" dirty="0"/>
          </a:p>
          <a:p>
            <a:endParaRPr lang="nl-BE" dirty="0"/>
          </a:p>
        </p:txBody>
      </p:sp>
    </p:spTree>
    <p:extLst>
      <p:ext uri="{BB962C8B-B14F-4D97-AF65-F5344CB8AC3E}">
        <p14:creationId xmlns:p14="http://schemas.microsoft.com/office/powerpoint/2010/main" val="12837234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301783-9984-4B97-A758-EE948CE6F833}"/>
              </a:ext>
            </a:extLst>
          </p:cNvPr>
          <p:cNvSpPr>
            <a:spLocks noGrp="1"/>
          </p:cNvSpPr>
          <p:nvPr>
            <p:ph type="title"/>
          </p:nvPr>
        </p:nvSpPr>
        <p:spPr/>
        <p:txBody>
          <a:bodyPr/>
          <a:lstStyle/>
          <a:p>
            <a:r>
              <a:rPr lang="nl-BE" dirty="0"/>
              <a:t>Van projectaanvraag tot uitvoering op het terrein:</a:t>
            </a:r>
          </a:p>
        </p:txBody>
      </p:sp>
      <p:sp>
        <p:nvSpPr>
          <p:cNvPr id="3" name="Tijdelijke aanduiding voor inhoud 2">
            <a:extLst>
              <a:ext uri="{FF2B5EF4-FFF2-40B4-BE49-F238E27FC236}">
                <a16:creationId xmlns:a16="http://schemas.microsoft.com/office/drawing/2014/main" id="{0C22BD77-DA7C-4F2C-A471-1EEF49B59EFA}"/>
              </a:ext>
            </a:extLst>
          </p:cNvPr>
          <p:cNvSpPr>
            <a:spLocks noGrp="1"/>
          </p:cNvSpPr>
          <p:nvPr>
            <p:ph sz="half" idx="1"/>
          </p:nvPr>
        </p:nvSpPr>
        <p:spPr/>
        <p:txBody>
          <a:bodyPr/>
          <a:lstStyle/>
          <a:p>
            <a:pPr>
              <a:buNone/>
            </a:pPr>
            <a:endParaRPr lang="nl-BE" dirty="0"/>
          </a:p>
          <a:p>
            <a:r>
              <a:rPr lang="nl-BE" sz="2400" b="1" dirty="0"/>
              <a:t>ONDERSTEUNEN</a:t>
            </a:r>
            <a:endParaRPr lang="nl-BE" sz="2800" dirty="0"/>
          </a:p>
          <a:p>
            <a:pPr lvl="0">
              <a:buNone/>
            </a:pPr>
            <a:r>
              <a:rPr lang="nl-BE" sz="2400" dirty="0"/>
              <a:t>Opzetten van trajecten sociale netwerking en participatie voor inburgeraars:</a:t>
            </a:r>
          </a:p>
          <a:p>
            <a:pPr lvl="1"/>
            <a:r>
              <a:rPr lang="nl-BE" sz="2400" dirty="0"/>
              <a:t>Lokale vertaling van goede praktijken, uitrollen van nieuwe initiatieven</a:t>
            </a:r>
          </a:p>
          <a:p>
            <a:pPr lvl="1"/>
            <a:r>
              <a:rPr lang="nl-BE" sz="2400" dirty="0"/>
              <a:t>Vormingen over duidelijke taal, omgaan met diversiteit, …</a:t>
            </a:r>
          </a:p>
          <a:p>
            <a:pPr lvl="1"/>
            <a:r>
              <a:rPr lang="nl-BE" sz="2400" dirty="0"/>
              <a:t>In kaart brengen van noden en verwachtingen van de inburgeraar, knelpunten signaleren aan partners</a:t>
            </a:r>
            <a:endParaRPr lang="nl-BE" sz="2800" dirty="0"/>
          </a:p>
          <a:p>
            <a:pPr lvl="1"/>
            <a:r>
              <a:rPr lang="nl-BE" sz="2400" dirty="0"/>
              <a:t>Werken aan draagvlak, betrekken van inburgeraars, gerichte doorverwijzing naar lokale initiatieven</a:t>
            </a:r>
          </a:p>
          <a:p>
            <a:pPr marL="288000" lvl="1" indent="0">
              <a:buNone/>
            </a:pPr>
            <a:endParaRPr lang="nl-BE" dirty="0"/>
          </a:p>
          <a:p>
            <a:pPr lvl="1"/>
            <a:endParaRPr lang="nl-BE" dirty="0"/>
          </a:p>
          <a:p>
            <a:pPr lvl="1"/>
            <a:endParaRPr lang="nl-BE" dirty="0"/>
          </a:p>
          <a:p>
            <a:pPr lvl="1"/>
            <a:endParaRPr lang="nl-BE" dirty="0"/>
          </a:p>
        </p:txBody>
      </p:sp>
    </p:spTree>
    <p:extLst>
      <p:ext uri="{BB962C8B-B14F-4D97-AF65-F5344CB8AC3E}">
        <p14:creationId xmlns:p14="http://schemas.microsoft.com/office/powerpoint/2010/main" val="183367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8029CE-C1AE-4FB2-9FB7-1DD290BC9543}"/>
              </a:ext>
            </a:extLst>
          </p:cNvPr>
          <p:cNvSpPr>
            <a:spLocks noGrp="1"/>
          </p:cNvSpPr>
          <p:nvPr>
            <p:ph type="title"/>
          </p:nvPr>
        </p:nvSpPr>
        <p:spPr/>
        <p:txBody>
          <a:bodyPr/>
          <a:lstStyle/>
          <a:p>
            <a:r>
              <a:rPr lang="nl-BE" dirty="0"/>
              <a:t>Van projectuitvoering tot ondersteuning op het terrein</a:t>
            </a:r>
          </a:p>
        </p:txBody>
      </p:sp>
      <p:sp>
        <p:nvSpPr>
          <p:cNvPr id="3" name="Tijdelijke aanduiding voor inhoud 2">
            <a:extLst>
              <a:ext uri="{FF2B5EF4-FFF2-40B4-BE49-F238E27FC236}">
                <a16:creationId xmlns:a16="http://schemas.microsoft.com/office/drawing/2014/main" id="{4179FB90-67CE-4B5B-8B57-E387CC497EA7}"/>
              </a:ext>
            </a:extLst>
          </p:cNvPr>
          <p:cNvSpPr>
            <a:spLocks noGrp="1"/>
          </p:cNvSpPr>
          <p:nvPr>
            <p:ph sz="half" idx="1"/>
          </p:nvPr>
        </p:nvSpPr>
        <p:spPr/>
        <p:txBody>
          <a:bodyPr/>
          <a:lstStyle/>
          <a:p>
            <a:pPr>
              <a:buNone/>
            </a:pPr>
            <a:r>
              <a:rPr lang="nl-BE" sz="2400" b="1" dirty="0"/>
              <a:t>AFSTEMMEN</a:t>
            </a:r>
          </a:p>
          <a:p>
            <a:pPr>
              <a:buNone/>
            </a:pPr>
            <a:endParaRPr lang="nl-BE" sz="2800" dirty="0"/>
          </a:p>
          <a:p>
            <a:pPr lvl="0"/>
            <a:r>
              <a:rPr lang="nl-BE" sz="2400" dirty="0"/>
              <a:t>De ontwikkeling van een operationeel kader voor een duurzame invulling van de vierde pijler inburgering </a:t>
            </a:r>
            <a:endParaRPr lang="nl-BE" sz="2800" dirty="0"/>
          </a:p>
          <a:p>
            <a:pPr lvl="1"/>
            <a:r>
              <a:rPr lang="nl-BE" sz="2400" dirty="0"/>
              <a:t>Afstemmen met de andere luiken van het inburgeringstraject</a:t>
            </a:r>
            <a:endParaRPr lang="nl-BE" sz="2800" dirty="0"/>
          </a:p>
          <a:p>
            <a:endParaRPr lang="nl-BE" dirty="0"/>
          </a:p>
        </p:txBody>
      </p:sp>
    </p:spTree>
    <p:extLst>
      <p:ext uri="{BB962C8B-B14F-4D97-AF65-F5344CB8AC3E}">
        <p14:creationId xmlns:p14="http://schemas.microsoft.com/office/powerpoint/2010/main" val="2645542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95CD1-184D-454E-8591-70F5FBC5CFB1}"/>
              </a:ext>
            </a:extLst>
          </p:cNvPr>
          <p:cNvSpPr>
            <a:spLocks noGrp="1"/>
          </p:cNvSpPr>
          <p:nvPr>
            <p:ph type="title"/>
          </p:nvPr>
        </p:nvSpPr>
        <p:spPr/>
        <p:txBody>
          <a:bodyPr/>
          <a:lstStyle/>
          <a:p>
            <a:r>
              <a:rPr lang="nl-BE" dirty="0"/>
              <a:t>Goede praktijken en ondersteuning</a:t>
            </a:r>
          </a:p>
        </p:txBody>
      </p:sp>
      <p:sp>
        <p:nvSpPr>
          <p:cNvPr id="3" name="Tijdelijke aanduiding voor inhoud 2">
            <a:extLst>
              <a:ext uri="{FF2B5EF4-FFF2-40B4-BE49-F238E27FC236}">
                <a16:creationId xmlns:a16="http://schemas.microsoft.com/office/drawing/2014/main" id="{178B9A4B-877D-4E14-AF3C-B12FA5E50B90}"/>
              </a:ext>
            </a:extLst>
          </p:cNvPr>
          <p:cNvSpPr>
            <a:spLocks noGrp="1"/>
          </p:cNvSpPr>
          <p:nvPr>
            <p:ph sz="half" idx="1"/>
          </p:nvPr>
        </p:nvSpPr>
        <p:spPr/>
        <p:txBody>
          <a:bodyPr/>
          <a:lstStyle/>
          <a:p>
            <a:endParaRPr lang="nl-BE" dirty="0"/>
          </a:p>
          <a:p>
            <a:r>
              <a:rPr lang="nl-BE" dirty="0"/>
              <a:t>Een greep uit het aanbod:</a:t>
            </a:r>
          </a:p>
          <a:p>
            <a:pPr>
              <a:buNone/>
            </a:pPr>
            <a:r>
              <a:rPr lang="nl-BE" dirty="0"/>
              <a:t>Ondersteuning bij het opzetten van buddyprojecten, kennismakingsstages, toeleiding naar vrijwilligerswerk (</a:t>
            </a:r>
            <a:r>
              <a:rPr lang="nl-BE" dirty="0" err="1"/>
              <a:t>vb</a:t>
            </a:r>
            <a:r>
              <a:rPr lang="nl-BE" dirty="0"/>
              <a:t> </a:t>
            </a:r>
            <a:r>
              <a:rPr lang="nl-BE" dirty="0" err="1"/>
              <a:t>Refu</a:t>
            </a:r>
            <a:r>
              <a:rPr lang="nl-BE" dirty="0"/>
              <a:t>-interim), alternatieve trajecten,…</a:t>
            </a:r>
          </a:p>
          <a:p>
            <a:pPr>
              <a:buNone/>
            </a:pPr>
            <a:r>
              <a:rPr lang="nl-BE" dirty="0" err="1"/>
              <a:t>Vb</a:t>
            </a:r>
            <a:r>
              <a:rPr lang="nl-BE" dirty="0"/>
              <a:t>:</a:t>
            </a:r>
          </a:p>
          <a:p>
            <a:pPr lvl="1"/>
            <a:r>
              <a:rPr lang="nl-BE" dirty="0"/>
              <a:t>Draaiboek buddywerking</a:t>
            </a:r>
          </a:p>
          <a:p>
            <a:pPr lvl="1"/>
            <a:r>
              <a:rPr lang="nl-BE" dirty="0"/>
              <a:t>Taalvrijwilligers</a:t>
            </a:r>
          </a:p>
          <a:p>
            <a:pPr lvl="1"/>
            <a:r>
              <a:rPr lang="nl-BE" dirty="0"/>
              <a:t>Toeleiding naar </a:t>
            </a:r>
            <a:r>
              <a:rPr lang="nl-BE" dirty="0" err="1"/>
              <a:t>Refu</a:t>
            </a:r>
            <a:r>
              <a:rPr lang="nl-BE" dirty="0"/>
              <a:t>-interim, Duo </a:t>
            </a:r>
            <a:r>
              <a:rPr lang="nl-BE" dirty="0" err="1"/>
              <a:t>for</a:t>
            </a:r>
            <a:r>
              <a:rPr lang="nl-BE" dirty="0"/>
              <a:t> a Job, …</a:t>
            </a:r>
          </a:p>
          <a:p>
            <a:endParaRPr lang="nl-BE" dirty="0"/>
          </a:p>
        </p:txBody>
      </p:sp>
    </p:spTree>
    <p:extLst>
      <p:ext uri="{BB962C8B-B14F-4D97-AF65-F5344CB8AC3E}">
        <p14:creationId xmlns:p14="http://schemas.microsoft.com/office/powerpoint/2010/main" val="3909486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5117" y="1594593"/>
            <a:ext cx="6365888" cy="1579711"/>
          </a:xfrm>
        </p:spPr>
        <p:txBody>
          <a:bodyPr/>
          <a:lstStyle/>
          <a:p>
            <a:r>
              <a:rPr lang="nl-BE" sz="3600" dirty="0">
                <a:latin typeface="FlandersArtSans-Bold"/>
              </a:rPr>
              <a:t>Proeftuinen sociale netwerking en participatie voor inburgeraars</a:t>
            </a:r>
            <a:endParaRPr lang="nl-NL" sz="3600" dirty="0"/>
          </a:p>
        </p:txBody>
      </p:sp>
      <p:sp>
        <p:nvSpPr>
          <p:cNvPr id="5" name="Rechthoek 4">
            <a:extLst>
              <a:ext uri="{FF2B5EF4-FFF2-40B4-BE49-F238E27FC236}">
                <a16:creationId xmlns:a16="http://schemas.microsoft.com/office/drawing/2014/main" id="{A118231E-8848-4672-A019-DE51E9C22207}"/>
              </a:ext>
            </a:extLst>
          </p:cNvPr>
          <p:cNvSpPr/>
          <p:nvPr/>
        </p:nvSpPr>
        <p:spPr>
          <a:xfrm>
            <a:off x="504001"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a:latin typeface="FlandersArtSans-Medium" panose="00000600000000000000" pitchFamily="2" charset="0"/>
              </a:rPr>
              <a:t>Voorstelling</a:t>
            </a:r>
          </a:p>
        </p:txBody>
      </p:sp>
      <p:sp>
        <p:nvSpPr>
          <p:cNvPr id="9" name="Rechthoek 8">
            <a:extLst>
              <a:ext uri="{FF2B5EF4-FFF2-40B4-BE49-F238E27FC236}">
                <a16:creationId xmlns:a16="http://schemas.microsoft.com/office/drawing/2014/main" id="{817C4BE6-B9BE-49AC-A446-556F5A875A3D}"/>
              </a:ext>
            </a:extLst>
          </p:cNvPr>
          <p:cNvSpPr/>
          <p:nvPr/>
        </p:nvSpPr>
        <p:spPr>
          <a:xfrm>
            <a:off x="4218163" y="3542044"/>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a:latin typeface="FlandersArtSans-Medium" panose="00000600000000000000" pitchFamily="2" charset="0"/>
              </a:rPr>
              <a:t>Financieel</a:t>
            </a:r>
          </a:p>
        </p:txBody>
      </p:sp>
      <p:sp>
        <p:nvSpPr>
          <p:cNvPr id="10" name="Rechthoek 9">
            <a:extLst>
              <a:ext uri="{FF2B5EF4-FFF2-40B4-BE49-F238E27FC236}">
                <a16:creationId xmlns:a16="http://schemas.microsoft.com/office/drawing/2014/main" id="{6961455F-E9C6-4EF3-A55E-1F5BF9241392}"/>
              </a:ext>
            </a:extLst>
          </p:cNvPr>
          <p:cNvSpPr/>
          <p:nvPr/>
        </p:nvSpPr>
        <p:spPr>
          <a:xfrm>
            <a:off x="2361082"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a:latin typeface="FlandersArtSans-Medium" panose="00000600000000000000" pitchFamily="2" charset="0"/>
              </a:rPr>
              <a:t>Inhoud</a:t>
            </a:r>
          </a:p>
        </p:txBody>
      </p:sp>
      <p:sp>
        <p:nvSpPr>
          <p:cNvPr id="11" name="Rechthoek 10">
            <a:extLst>
              <a:ext uri="{FF2B5EF4-FFF2-40B4-BE49-F238E27FC236}">
                <a16:creationId xmlns:a16="http://schemas.microsoft.com/office/drawing/2014/main" id="{1BA706EA-D0E9-4BB3-A307-2982BFA84D08}"/>
              </a:ext>
            </a:extLst>
          </p:cNvPr>
          <p:cNvSpPr/>
          <p:nvPr/>
        </p:nvSpPr>
        <p:spPr>
          <a:xfrm>
            <a:off x="2361082" y="508439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a:latin typeface="FlandersArtSans-Medium" panose="00000600000000000000" pitchFamily="2" charset="0"/>
              </a:rPr>
              <a:t>VVSG en AGII: rol en inspirerende voorbeelden</a:t>
            </a:r>
          </a:p>
        </p:txBody>
      </p:sp>
      <p:sp>
        <p:nvSpPr>
          <p:cNvPr id="12" name="Rechthoek 11">
            <a:extLst>
              <a:ext uri="{FF2B5EF4-FFF2-40B4-BE49-F238E27FC236}">
                <a16:creationId xmlns:a16="http://schemas.microsoft.com/office/drawing/2014/main" id="{C34F8108-829F-43E2-8370-0442BF09C484}"/>
              </a:ext>
            </a:extLst>
          </p:cNvPr>
          <p:cNvSpPr/>
          <p:nvPr/>
        </p:nvSpPr>
        <p:spPr>
          <a:xfrm>
            <a:off x="4218163" y="5084394"/>
            <a:ext cx="1522762" cy="1312509"/>
          </a:xfrm>
          <a:prstGeom prst="rect">
            <a:avLst/>
          </a:prstGeom>
          <a:solidFill>
            <a:srgbClr val="339966"/>
          </a:solidFill>
          <a:ln>
            <a:solidFill>
              <a:srgbClr val="339966"/>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nl-BE">
                <a:latin typeface="FlandersArtSans-Medium" panose="00000600000000000000" pitchFamily="2" charset="0"/>
              </a:rPr>
              <a:t>Vragen</a:t>
            </a:r>
          </a:p>
        </p:txBody>
      </p:sp>
      <p:sp>
        <p:nvSpPr>
          <p:cNvPr id="8" name="Rechthoek 7">
            <a:extLst>
              <a:ext uri="{FF2B5EF4-FFF2-40B4-BE49-F238E27FC236}">
                <a16:creationId xmlns:a16="http://schemas.microsoft.com/office/drawing/2014/main" id="{E86558F4-D798-45C5-B776-30FA6A4D41C0}"/>
              </a:ext>
            </a:extLst>
          </p:cNvPr>
          <p:cNvSpPr/>
          <p:nvPr/>
        </p:nvSpPr>
        <p:spPr>
          <a:xfrm>
            <a:off x="504001" y="5084393"/>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a:latin typeface="FlandersArtSans-Medium" panose="00000600000000000000" pitchFamily="2" charset="0"/>
              </a:rPr>
              <a:t>Praktisch en timing</a:t>
            </a:r>
          </a:p>
        </p:txBody>
      </p:sp>
    </p:spTree>
    <p:extLst>
      <p:ext uri="{BB962C8B-B14F-4D97-AF65-F5344CB8AC3E}">
        <p14:creationId xmlns:p14="http://schemas.microsoft.com/office/powerpoint/2010/main" val="61969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8070353" y="5998898"/>
            <a:ext cx="840609" cy="718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tel 10">
            <a:extLst>
              <a:ext uri="{FF2B5EF4-FFF2-40B4-BE49-F238E27FC236}">
                <a16:creationId xmlns:a16="http://schemas.microsoft.com/office/drawing/2014/main" id="{BDFE22DA-0C28-44AA-A80E-E435D9ECAA97}"/>
              </a:ext>
            </a:extLst>
          </p:cNvPr>
          <p:cNvSpPr>
            <a:spLocks noGrp="1"/>
          </p:cNvSpPr>
          <p:nvPr>
            <p:ph type="ctrTitle"/>
          </p:nvPr>
        </p:nvSpPr>
        <p:spPr/>
        <p:txBody>
          <a:bodyPr/>
          <a:lstStyle/>
          <a:p>
            <a:endParaRPr lang="nl-BE"/>
          </a:p>
        </p:txBody>
      </p:sp>
      <p:pic>
        <p:nvPicPr>
          <p:cNvPr id="1026" name="Picture 2" descr="10 vragen die elke copywriter aan een nieuwe klant zou moeten ...">
            <a:extLst>
              <a:ext uri="{FF2B5EF4-FFF2-40B4-BE49-F238E27FC236}">
                <a16:creationId xmlns:a16="http://schemas.microsoft.com/office/drawing/2014/main" id="{1F6479EC-4E34-4EE9-B61B-D35979C90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65" y="-1"/>
            <a:ext cx="8854334" cy="498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19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922" b="7922"/>
          <a:stretch>
            <a:fillRect/>
          </a:stretch>
        </p:blipFill>
        <p:spPr/>
      </p:pic>
      <p:grpSp>
        <p:nvGrpSpPr>
          <p:cNvPr id="8" name="Groeperen 10"/>
          <p:cNvGrpSpPr/>
          <p:nvPr/>
        </p:nvGrpSpPr>
        <p:grpSpPr>
          <a:xfrm>
            <a:off x="288000" y="3402000"/>
            <a:ext cx="8856000" cy="3456000"/>
            <a:chOff x="288000" y="3402000"/>
            <a:chExt cx="8856000" cy="3456000"/>
          </a:xfrm>
        </p:grpSpPr>
        <p:sp>
          <p:nvSpPr>
            <p:cNvPr id="9" name="Rechthoek 8"/>
            <p:cNvSpPr/>
            <p:nvPr/>
          </p:nvSpPr>
          <p:spPr>
            <a:xfrm>
              <a:off x="288000" y="4266000"/>
              <a:ext cx="8856000" cy="25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p:nvSpPr>
          <p:spPr>
            <a:xfrm flipH="1">
              <a:off x="288000" y="3402000"/>
              <a:ext cx="8856000" cy="864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6" name="Ondertitel 5"/>
          <p:cNvSpPr>
            <a:spLocks noGrp="1"/>
          </p:cNvSpPr>
          <p:nvPr>
            <p:ph type="subTitle" idx="4294967295"/>
          </p:nvPr>
        </p:nvSpPr>
        <p:spPr>
          <a:xfrm>
            <a:off x="5176693" y="4191645"/>
            <a:ext cx="3408509" cy="1663724"/>
          </a:xfrm>
        </p:spPr>
        <p:txBody>
          <a:bodyPr/>
          <a:lstStyle/>
          <a:p>
            <a:pPr marL="0" indent="0">
              <a:buNone/>
            </a:pPr>
            <a:r>
              <a:rPr lang="nl-BE" sz="3200"/>
              <a:t>Veel succes!</a:t>
            </a:r>
          </a:p>
        </p:txBody>
      </p:sp>
      <p:pic>
        <p:nvPicPr>
          <p:cNvPr id="11" name="Afbeelding 10">
            <a:extLst>
              <a:ext uri="{FF2B5EF4-FFF2-40B4-BE49-F238E27FC236}">
                <a16:creationId xmlns:a16="http://schemas.microsoft.com/office/drawing/2014/main" id="{ED3E3592-EEE0-4532-97B2-F56A3D26E65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518" y="5855368"/>
            <a:ext cx="7292898" cy="5013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35117" y="1594593"/>
            <a:ext cx="6365888" cy="1579711"/>
          </a:xfrm>
        </p:spPr>
        <p:txBody>
          <a:bodyPr/>
          <a:lstStyle/>
          <a:p>
            <a:r>
              <a:rPr lang="nl-BE" sz="3600" dirty="0">
                <a:latin typeface="FlandersArtSans-Bold"/>
              </a:rPr>
              <a:t>Proeftuinen sociale netwerking en participatie voor inburgeraars</a:t>
            </a:r>
            <a:endParaRPr lang="nl-NL" sz="3600" dirty="0"/>
          </a:p>
        </p:txBody>
      </p:sp>
      <p:sp>
        <p:nvSpPr>
          <p:cNvPr id="5" name="Rechthoek 4">
            <a:extLst>
              <a:ext uri="{FF2B5EF4-FFF2-40B4-BE49-F238E27FC236}">
                <a16:creationId xmlns:a16="http://schemas.microsoft.com/office/drawing/2014/main" id="{A118231E-8848-4672-A019-DE51E9C22207}"/>
              </a:ext>
            </a:extLst>
          </p:cNvPr>
          <p:cNvSpPr/>
          <p:nvPr/>
        </p:nvSpPr>
        <p:spPr>
          <a:xfrm>
            <a:off x="504001"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Voorstelling</a:t>
            </a:r>
          </a:p>
        </p:txBody>
      </p:sp>
      <p:sp>
        <p:nvSpPr>
          <p:cNvPr id="9" name="Rechthoek 8">
            <a:extLst>
              <a:ext uri="{FF2B5EF4-FFF2-40B4-BE49-F238E27FC236}">
                <a16:creationId xmlns:a16="http://schemas.microsoft.com/office/drawing/2014/main" id="{817C4BE6-B9BE-49AC-A446-556F5A875A3D}"/>
              </a:ext>
            </a:extLst>
          </p:cNvPr>
          <p:cNvSpPr/>
          <p:nvPr/>
        </p:nvSpPr>
        <p:spPr>
          <a:xfrm>
            <a:off x="4218163" y="3542045"/>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Financieel</a:t>
            </a:r>
          </a:p>
        </p:txBody>
      </p:sp>
      <p:sp>
        <p:nvSpPr>
          <p:cNvPr id="10" name="Rechthoek 9">
            <a:extLst>
              <a:ext uri="{FF2B5EF4-FFF2-40B4-BE49-F238E27FC236}">
                <a16:creationId xmlns:a16="http://schemas.microsoft.com/office/drawing/2014/main" id="{6961455F-E9C6-4EF3-A55E-1F5BF9241392}"/>
              </a:ext>
            </a:extLst>
          </p:cNvPr>
          <p:cNvSpPr/>
          <p:nvPr/>
        </p:nvSpPr>
        <p:spPr>
          <a:xfrm>
            <a:off x="2361082" y="3542045"/>
            <a:ext cx="1522762" cy="1312509"/>
          </a:xfrm>
          <a:prstGeom prst="rect">
            <a:avLst/>
          </a:prstGeom>
          <a:solidFill>
            <a:srgbClr val="339966"/>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Inhoud</a:t>
            </a:r>
          </a:p>
        </p:txBody>
      </p:sp>
      <p:sp>
        <p:nvSpPr>
          <p:cNvPr id="11" name="Rechthoek 10">
            <a:extLst>
              <a:ext uri="{FF2B5EF4-FFF2-40B4-BE49-F238E27FC236}">
                <a16:creationId xmlns:a16="http://schemas.microsoft.com/office/drawing/2014/main" id="{1BA706EA-D0E9-4BB3-A307-2982BFA84D08}"/>
              </a:ext>
            </a:extLst>
          </p:cNvPr>
          <p:cNvSpPr/>
          <p:nvPr/>
        </p:nvSpPr>
        <p:spPr>
          <a:xfrm>
            <a:off x="504001" y="5084393"/>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Praktisch en timing</a:t>
            </a:r>
          </a:p>
        </p:txBody>
      </p:sp>
      <p:sp>
        <p:nvSpPr>
          <p:cNvPr id="12" name="Rechthoek 11">
            <a:extLst>
              <a:ext uri="{FF2B5EF4-FFF2-40B4-BE49-F238E27FC236}">
                <a16:creationId xmlns:a16="http://schemas.microsoft.com/office/drawing/2014/main" id="{C34F8108-829F-43E2-8370-0442BF09C484}"/>
              </a:ext>
            </a:extLst>
          </p:cNvPr>
          <p:cNvSpPr/>
          <p:nvPr/>
        </p:nvSpPr>
        <p:spPr>
          <a:xfrm>
            <a:off x="4218163" y="5084394"/>
            <a:ext cx="1522762" cy="13125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dirty="0">
                <a:latin typeface="FlandersArtSans-Medium" panose="00000600000000000000" pitchFamily="2" charset="0"/>
              </a:rPr>
              <a:t>Vragen</a:t>
            </a:r>
          </a:p>
        </p:txBody>
      </p:sp>
      <p:sp>
        <p:nvSpPr>
          <p:cNvPr id="13" name="Rechthoek 12">
            <a:extLst>
              <a:ext uri="{FF2B5EF4-FFF2-40B4-BE49-F238E27FC236}">
                <a16:creationId xmlns:a16="http://schemas.microsoft.com/office/drawing/2014/main" id="{273BE1CB-3054-4188-8A4F-C619E413D068}"/>
              </a:ext>
            </a:extLst>
          </p:cNvPr>
          <p:cNvSpPr/>
          <p:nvPr/>
        </p:nvSpPr>
        <p:spPr>
          <a:xfrm>
            <a:off x="2361082" y="5084393"/>
            <a:ext cx="1522762" cy="1312509"/>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a:latin typeface="FlandersArtSans-Medium" panose="00000600000000000000" pitchFamily="2" charset="0"/>
              </a:rPr>
              <a:t>VVSG en AGII: rol en inspirerende</a:t>
            </a:r>
            <a:r>
              <a:rPr lang="nl-BE" dirty="0">
                <a:latin typeface="FlandersArtSans-Medium" panose="00000600000000000000" pitchFamily="2" charset="0"/>
              </a:rPr>
              <a:t> voorbeelden</a:t>
            </a:r>
          </a:p>
        </p:txBody>
      </p:sp>
    </p:spTree>
    <p:extLst>
      <p:ext uri="{BB962C8B-B14F-4D97-AF65-F5344CB8AC3E}">
        <p14:creationId xmlns:p14="http://schemas.microsoft.com/office/powerpoint/2010/main" val="1314708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EAEE1-EA26-4A8E-9053-08C0159A2747}"/>
              </a:ext>
            </a:extLst>
          </p:cNvPr>
          <p:cNvSpPr>
            <a:spLocks noGrp="1"/>
          </p:cNvSpPr>
          <p:nvPr>
            <p:ph type="title"/>
          </p:nvPr>
        </p:nvSpPr>
        <p:spPr>
          <a:xfrm>
            <a:off x="1296000" y="756000"/>
            <a:ext cx="7416000" cy="809910"/>
          </a:xfrm>
        </p:spPr>
        <p:txBody>
          <a:bodyPr/>
          <a:lstStyle/>
          <a:p>
            <a:r>
              <a:rPr lang="nl-BE" dirty="0"/>
              <a:t>Achtergrond: wat is AMIF?</a:t>
            </a:r>
          </a:p>
        </p:txBody>
      </p:sp>
      <p:sp>
        <p:nvSpPr>
          <p:cNvPr id="3" name="Tijdelijke aanduiding voor inhoud 2">
            <a:extLst>
              <a:ext uri="{FF2B5EF4-FFF2-40B4-BE49-F238E27FC236}">
                <a16:creationId xmlns:a16="http://schemas.microsoft.com/office/drawing/2014/main" id="{69C21A1A-7024-47E9-88A8-604924A1BEE5}"/>
              </a:ext>
            </a:extLst>
          </p:cNvPr>
          <p:cNvSpPr>
            <a:spLocks noGrp="1"/>
          </p:cNvSpPr>
          <p:nvPr>
            <p:ph sz="half" idx="1"/>
          </p:nvPr>
        </p:nvSpPr>
        <p:spPr>
          <a:xfrm>
            <a:off x="1170270" y="1565910"/>
            <a:ext cx="7416000" cy="4389120"/>
          </a:xfrm>
        </p:spPr>
        <p:txBody>
          <a:bodyPr/>
          <a:lstStyle/>
          <a:p>
            <a:pPr lvl="0"/>
            <a:r>
              <a:rPr lang="nl-NL" dirty="0"/>
              <a:t>AMIF staat voor Europees Fonds voor Asiel, Migratie en Integratie</a:t>
            </a:r>
          </a:p>
          <a:p>
            <a:pPr lvl="0">
              <a:buNone/>
            </a:pPr>
            <a:endParaRPr lang="nl-NL" sz="1100" dirty="0"/>
          </a:p>
          <a:p>
            <a:pPr lvl="0"/>
            <a:r>
              <a:rPr lang="nl-BE" dirty="0"/>
              <a:t>Instrument van EU om lidstaten te ondersteunen in hun beleid rond alle aspecten van migratie</a:t>
            </a:r>
            <a:endParaRPr lang="nl-NL" dirty="0"/>
          </a:p>
          <a:p>
            <a:pPr lvl="0">
              <a:buNone/>
            </a:pPr>
            <a:endParaRPr lang="nl-BE" sz="1100" dirty="0"/>
          </a:p>
          <a:p>
            <a:pPr lvl="0"/>
            <a:r>
              <a:rPr lang="nl-BE" dirty="0"/>
              <a:t>Nationaal Programma 2014-2020: prioriteiten voor 7 jaar</a:t>
            </a:r>
          </a:p>
          <a:p>
            <a:pPr lvl="0"/>
            <a:endParaRPr lang="nl-BE" sz="1100" dirty="0"/>
          </a:p>
          <a:p>
            <a:pPr lvl="0"/>
            <a:r>
              <a:rPr lang="nl-BE" dirty="0"/>
              <a:t>Vlaanderen: beheert het Vlaams integratieluik van het Belgische Meerjarenprogramma AMIF</a:t>
            </a:r>
          </a:p>
          <a:p>
            <a:pPr lvl="0">
              <a:buNone/>
            </a:pPr>
            <a:endParaRPr lang="nl-BE" sz="1100" dirty="0"/>
          </a:p>
          <a:p>
            <a:pPr lvl="0"/>
            <a:r>
              <a:rPr lang="nl-BE" dirty="0"/>
              <a:t>Projectoproepen rond diverse thema’s die uitdaging vormen voor Vlaams integratiebeleid</a:t>
            </a:r>
          </a:p>
          <a:p>
            <a:pPr>
              <a:buNone/>
            </a:pPr>
            <a:endParaRPr lang="nl-BE" dirty="0"/>
          </a:p>
          <a:p>
            <a:pPr>
              <a:buNone/>
            </a:pPr>
            <a:endParaRPr lang="nl-BE" b="1" dirty="0"/>
          </a:p>
          <a:p>
            <a:pPr>
              <a:buNone/>
            </a:pPr>
            <a:endParaRPr lang="nl-BE" dirty="0"/>
          </a:p>
        </p:txBody>
      </p:sp>
    </p:spTree>
    <p:extLst>
      <p:ext uri="{BB962C8B-B14F-4D97-AF65-F5344CB8AC3E}">
        <p14:creationId xmlns:p14="http://schemas.microsoft.com/office/powerpoint/2010/main" val="1527690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EAEE1-EA26-4A8E-9053-08C0159A2747}"/>
              </a:ext>
            </a:extLst>
          </p:cNvPr>
          <p:cNvSpPr>
            <a:spLocks noGrp="1"/>
          </p:cNvSpPr>
          <p:nvPr>
            <p:ph type="title"/>
          </p:nvPr>
        </p:nvSpPr>
        <p:spPr>
          <a:xfrm>
            <a:off x="1296000" y="756000"/>
            <a:ext cx="7416000" cy="809910"/>
          </a:xfrm>
        </p:spPr>
        <p:txBody>
          <a:bodyPr/>
          <a:lstStyle/>
          <a:p>
            <a:r>
              <a:rPr lang="nl-BE" dirty="0"/>
              <a:t>Waarover gaat de oproep?</a:t>
            </a:r>
          </a:p>
        </p:txBody>
      </p:sp>
      <p:sp>
        <p:nvSpPr>
          <p:cNvPr id="3" name="Tijdelijke aanduiding voor inhoud 2">
            <a:extLst>
              <a:ext uri="{FF2B5EF4-FFF2-40B4-BE49-F238E27FC236}">
                <a16:creationId xmlns:a16="http://schemas.microsoft.com/office/drawing/2014/main" id="{69C21A1A-7024-47E9-88A8-604924A1BEE5}"/>
              </a:ext>
            </a:extLst>
          </p:cNvPr>
          <p:cNvSpPr>
            <a:spLocks noGrp="1"/>
          </p:cNvSpPr>
          <p:nvPr>
            <p:ph sz="half" idx="1"/>
          </p:nvPr>
        </p:nvSpPr>
        <p:spPr>
          <a:xfrm>
            <a:off x="1296000" y="1908810"/>
            <a:ext cx="7416000" cy="4011930"/>
          </a:xfrm>
        </p:spPr>
        <p:txBody>
          <a:bodyPr/>
          <a:lstStyle/>
          <a:p>
            <a:r>
              <a:rPr lang="nl-BE" b="1" dirty="0"/>
              <a:t>Vernieuwing inburgeringsbeleid</a:t>
            </a:r>
          </a:p>
          <a:p>
            <a:endParaRPr lang="nl-BE" b="1" dirty="0"/>
          </a:p>
          <a:p>
            <a:r>
              <a:rPr lang="nl-BE" b="1" dirty="0"/>
              <a:t>Doelstelling Inburgering</a:t>
            </a:r>
            <a:r>
              <a:rPr lang="nl-BE" dirty="0"/>
              <a:t>: mensen die naar België migreren, zelfredzaam maken en de kans geven om volwaardig deel te nemen aan de samenleving.</a:t>
            </a:r>
          </a:p>
          <a:p>
            <a:pPr>
              <a:buNone/>
            </a:pPr>
            <a:endParaRPr lang="nl-BE" sz="1200" dirty="0"/>
          </a:p>
          <a:p>
            <a:r>
              <a:rPr lang="nl-BE" b="1" dirty="0"/>
              <a:t>Huidige traject </a:t>
            </a:r>
            <a:r>
              <a:rPr lang="nl-BE" dirty="0"/>
              <a:t>bestaat uit: NT2, MO, TB</a:t>
            </a:r>
          </a:p>
          <a:p>
            <a:pPr>
              <a:buNone/>
            </a:pPr>
            <a:endParaRPr lang="nl-BE" sz="1200" dirty="0"/>
          </a:p>
          <a:p>
            <a:r>
              <a:rPr lang="nl-BE" b="1" dirty="0"/>
              <a:t>Beleidsnota</a:t>
            </a:r>
            <a:r>
              <a:rPr lang="nl-BE" dirty="0"/>
              <a:t>: uitbreiding inburgeringstraject met </a:t>
            </a:r>
            <a:r>
              <a:rPr lang="nl-BE" b="1" dirty="0"/>
              <a:t>4</a:t>
            </a:r>
            <a:r>
              <a:rPr lang="nl-BE" b="1" baseline="30000" dirty="0"/>
              <a:t>de</a:t>
            </a:r>
            <a:r>
              <a:rPr lang="nl-BE" b="1" dirty="0"/>
              <a:t> pijler </a:t>
            </a:r>
            <a:r>
              <a:rPr lang="nl-BE" dirty="0"/>
              <a:t>“sociale netwerking en participatie”: traject op maat van 40u</a:t>
            </a:r>
          </a:p>
          <a:p>
            <a:pPr>
              <a:buNone/>
            </a:pPr>
            <a:endParaRPr lang="nl-BE" sz="1200" dirty="0"/>
          </a:p>
          <a:p>
            <a:pPr>
              <a:buNone/>
            </a:pPr>
            <a:endParaRPr lang="nl-BE" sz="1200" dirty="0"/>
          </a:p>
          <a:p>
            <a:pPr>
              <a:buNone/>
            </a:pPr>
            <a:endParaRPr lang="nl-BE" b="1" dirty="0"/>
          </a:p>
          <a:p>
            <a:pPr>
              <a:buNone/>
            </a:pPr>
            <a:endParaRPr lang="nl-BE" dirty="0"/>
          </a:p>
        </p:txBody>
      </p:sp>
    </p:spTree>
    <p:extLst>
      <p:ext uri="{BB962C8B-B14F-4D97-AF65-F5344CB8AC3E}">
        <p14:creationId xmlns:p14="http://schemas.microsoft.com/office/powerpoint/2010/main" val="1335375764"/>
      </p:ext>
    </p:extLst>
  </p:cSld>
  <p:clrMapOvr>
    <a:masterClrMapping/>
  </p:clrMapOvr>
</p:sld>
</file>

<file path=ppt/theme/theme1.xml><?xml version="1.0" encoding="utf-8"?>
<a:theme xmlns:a="http://schemas.openxmlformats.org/drawingml/2006/main" name="Powerpoint">
  <a:themeElements>
    <a:clrScheme name="Vlaamse overheid presentatie">
      <a:dk1>
        <a:srgbClr val="373636"/>
      </a:dk1>
      <a:lt1>
        <a:sysClr val="window" lastClr="FFFFFF"/>
      </a:lt1>
      <a:dk2>
        <a:srgbClr val="6B6B6B"/>
      </a:dk2>
      <a:lt2>
        <a:srgbClr val="F6F5F3"/>
      </a:lt2>
      <a:accent1>
        <a:srgbClr val="FFF200"/>
      </a:accent1>
      <a:accent2>
        <a:srgbClr val="373636"/>
      </a:accent2>
      <a:accent3>
        <a:srgbClr val="E5DA04"/>
      </a:accent3>
      <a:accent4>
        <a:srgbClr val="6B6B6B"/>
      </a:accent4>
      <a:accent5>
        <a:srgbClr val="D5D5D5"/>
      </a:accent5>
      <a:accent6>
        <a:srgbClr val="989898"/>
      </a:accent6>
      <a:hlink>
        <a:srgbClr val="3C96BE"/>
      </a:hlink>
      <a:folHlink>
        <a:srgbClr val="AA78AA"/>
      </a:folHlink>
    </a:clrScheme>
    <a:fontScheme name="Vlaamse overheid presentatie">
      <a:majorFont>
        <a:latin typeface="FlandersArtSans-Medium"/>
        <a:ea typeface=""/>
        <a:cs typeface=""/>
      </a:majorFont>
      <a:minorFont>
        <a:latin typeface="FlandersArtSerif-Regular"/>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O.potx" id="{7AB0AA7F-90C7-4DB1-9791-B98BE5007A2C}" vid="{D2F0DD5C-7E50-4920-B7D3-BD639FE43863}"/>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65AE415D4174409F941E3C4F484482" ma:contentTypeVersion="13" ma:contentTypeDescription="Een nieuw document maken." ma:contentTypeScope="" ma:versionID="af9b53900cd29498ae5f9e9ee3dd3051">
  <xsd:schema xmlns:xsd="http://www.w3.org/2001/XMLSchema" xmlns:xs="http://www.w3.org/2001/XMLSchema" xmlns:p="http://schemas.microsoft.com/office/2006/metadata/properties" xmlns:ns2="cdf683c9-6d6e-424b-927e-d32af37119ab" xmlns:ns3="3648d907-3586-47ba-afec-a4152d050875" targetNamespace="http://schemas.microsoft.com/office/2006/metadata/properties" ma:root="true" ma:fieldsID="f77e8d51ca93bb936630ac4f9a69b89a" ns2:_="" ns3:_="">
    <xsd:import namespace="cdf683c9-6d6e-424b-927e-d32af37119ab"/>
    <xsd:import namespace="3648d907-3586-47ba-afec-a4152d0508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f683c9-6d6e-424b-927e-d32af37119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48d907-3586-47ba-afec-a4152d050875"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7"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BCF18B-6337-4FB2-9219-AF02A66A6E5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AD4CAFC-375C-4782-ADE1-E67E5DB5C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f683c9-6d6e-424b-927e-d32af37119ab"/>
    <ds:schemaRef ds:uri="3648d907-3586-47ba-afec-a4152d0508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716063-8330-4822-9D4B-EBFB49ABB7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
  <TotalTime>808</TotalTime>
  <Words>2532</Words>
  <Application>Microsoft Office PowerPoint</Application>
  <PresentationFormat>Diavoorstelling (4:3)</PresentationFormat>
  <Paragraphs>569</Paragraphs>
  <Slides>66</Slides>
  <Notes>53</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66</vt:i4>
      </vt:variant>
    </vt:vector>
  </HeadingPairs>
  <TitlesOfParts>
    <vt:vector size="76" baseType="lpstr">
      <vt:lpstr>Arial</vt:lpstr>
      <vt:lpstr>FlandersArtSerif-Regular</vt:lpstr>
      <vt:lpstr>Arial Black</vt:lpstr>
      <vt:lpstr>FlandersArtSans-Medium</vt:lpstr>
      <vt:lpstr>Calibri</vt:lpstr>
      <vt:lpstr>FlandersArtSans-Light</vt:lpstr>
      <vt:lpstr>Wingdings</vt:lpstr>
      <vt:lpstr>FlandersArtSans-Bold</vt:lpstr>
      <vt:lpstr>FlandersArtSans-Regular</vt:lpstr>
      <vt:lpstr>Powerpoint</vt:lpstr>
      <vt:lpstr>Even geduld…</vt:lpstr>
      <vt:lpstr>Oproep 507  Proeftuinen sociale netwerking en participatie voor inburgeraars</vt:lpstr>
      <vt:lpstr>Enkele praktische afspraken</vt:lpstr>
      <vt:lpstr>Proeftuinen sociale netwerking en participatie voor inburgeraars</vt:lpstr>
      <vt:lpstr>Proeftuinen sociale netwerking en participatie voor inburgeraars</vt:lpstr>
      <vt:lpstr>Voorstelling </vt:lpstr>
      <vt:lpstr>Proeftuinen sociale netwerking en participatie voor inburgeraars</vt:lpstr>
      <vt:lpstr>Achtergrond: wat is AMIF?</vt:lpstr>
      <vt:lpstr>Waarover gaat de oproep?</vt:lpstr>
      <vt:lpstr>Waarover gaat de oproep?</vt:lpstr>
      <vt:lpstr>Doelstelling van de oproep</vt:lpstr>
      <vt:lpstr>Voor wie is deze oproep bedoeld? </vt:lpstr>
      <vt:lpstr>Welke acties? </vt:lpstr>
      <vt:lpstr>Welke acties?</vt:lpstr>
      <vt:lpstr>Welke acties?</vt:lpstr>
      <vt:lpstr>Welke acties?</vt:lpstr>
      <vt:lpstr>Welke acties?</vt:lpstr>
      <vt:lpstr>Welke acties?</vt:lpstr>
      <vt:lpstr>Fasering</vt:lpstr>
      <vt:lpstr>Fasering</vt:lpstr>
      <vt:lpstr>Outputs</vt:lpstr>
      <vt:lpstr>Opdracht procesbegeleiding</vt:lpstr>
      <vt:lpstr>Opdracht procesbegeleiding</vt:lpstr>
      <vt:lpstr>Opdracht ontwikkeling meettool</vt:lpstr>
      <vt:lpstr> Vragen?</vt:lpstr>
      <vt:lpstr>Proeftuinen sociale netwerking en participatie voor inburgeraars</vt:lpstr>
      <vt:lpstr>KOSTEN</vt:lpstr>
      <vt:lpstr>Kosten intern personeel  </vt:lpstr>
      <vt:lpstr>Kosten intern personeel  </vt:lpstr>
      <vt:lpstr>Kosten intern personeel  </vt:lpstr>
      <vt:lpstr>Kosten intern personeel </vt:lpstr>
      <vt:lpstr>Kosten intern personeel </vt:lpstr>
      <vt:lpstr>Forfait 40%</vt:lpstr>
      <vt:lpstr>FINANCIERING</vt:lpstr>
      <vt:lpstr>Wetgeving Overheidsopdrachten</vt:lpstr>
      <vt:lpstr> Vragen?</vt:lpstr>
      <vt:lpstr>Proeftuinen sociale netwerking en participatie voor inburgeraars</vt:lpstr>
      <vt:lpstr>Hoe maak je een projectvoorstel op?</vt:lpstr>
      <vt:lpstr>Hoe dien je een projectvoorstel in?</vt:lpstr>
      <vt:lpstr>Hoe dien je een projectvoorstel in?</vt:lpstr>
      <vt:lpstr>Ondersteuning Afdeling ESF – VVSG - AGII </vt:lpstr>
      <vt:lpstr>Ondersteuning Afdeling ESF – VVSG - AGII </vt:lpstr>
      <vt:lpstr>Ondersteuning Afdeling ESF – VVSG - AGII </vt:lpstr>
      <vt:lpstr>Ondersteuning Afdeling ESF – VVSG - AGII </vt:lpstr>
      <vt:lpstr>Timing</vt:lpstr>
      <vt:lpstr>Je project is goedgekeurd.  Wat nu?</vt:lpstr>
      <vt:lpstr>Proeftuinen sociale netwerking en participatie voor inburgeraars</vt:lpstr>
      <vt:lpstr>VVSG  </vt:lpstr>
      <vt:lpstr>VVSG – www.vvsg.be </vt:lpstr>
      <vt:lpstr>Inspirerende voorbeelden buddyproject</vt:lpstr>
      <vt:lpstr>PowerPoint-presentatie</vt:lpstr>
      <vt:lpstr>Inspirerende voorbeelden kennismaking stage bij een bedrijf, vereniging, organisatie of lokaal bestuur</vt:lpstr>
      <vt:lpstr>PowerPoint-presentatie</vt:lpstr>
      <vt:lpstr>Inspirerende voorbeelden Toeleidingstraject in het vrijwilligerswerk</vt:lpstr>
      <vt:lpstr>PowerPoint-presentatie</vt:lpstr>
      <vt:lpstr>Inspirerende voorbeelden Alternatief traject met aantoonbare meerwaarde, vb. taalstage, kennismakingstraject in cultuur, jeugd, sportvereniging, woonzorgcentrum, lokaal dienstencentrum, buurtwerking, … </vt:lpstr>
      <vt:lpstr>PowerPoint-presentatie</vt:lpstr>
      <vt:lpstr>PowerPoint-presentatie</vt:lpstr>
      <vt:lpstr>Agentschap Integratie en Inburgering</vt:lpstr>
      <vt:lpstr>van projectaanvraag tot uitvoering op het terrein</vt:lpstr>
      <vt:lpstr>Van projectaanvraag tot uitvoering op het terrein:</vt:lpstr>
      <vt:lpstr>Van projectuitvoering tot ondersteuning op het terrein</vt:lpstr>
      <vt:lpstr>Goede praktijken en ondersteuning</vt:lpstr>
      <vt:lpstr>Proeftuinen sociale netwerking en participatie voor inburgeraars</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Infosessie 502 Oproep Nieuwe krachten voor de kinderopvang</dc:title>
  <dc:creator>Ampe, Delphine</dc:creator>
  <cp:lastModifiedBy>Van Hecke Lisa</cp:lastModifiedBy>
  <cp:revision>2</cp:revision>
  <cp:lastPrinted>2020-06-15T11:47:55Z</cp:lastPrinted>
  <dcterms:created xsi:type="dcterms:W3CDTF">2016-02-04T15:51:25Z</dcterms:created>
  <dcterms:modified xsi:type="dcterms:W3CDTF">2020-09-04T08:53:30Z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0x0101007E65AE415D4174409F941E3C4F484482</vt:lpwstr>
  </property>
</Properties>
</file>