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5"/>
  </p:notesMasterIdLst>
  <p:sldIdLst>
    <p:sldId id="290" r:id="rId5"/>
    <p:sldId id="310" r:id="rId6"/>
    <p:sldId id="311" r:id="rId7"/>
    <p:sldId id="312" r:id="rId8"/>
    <p:sldId id="313" r:id="rId9"/>
    <p:sldId id="283" r:id="rId10"/>
    <p:sldId id="314" r:id="rId11"/>
    <p:sldId id="315" r:id="rId12"/>
    <p:sldId id="316" r:id="rId13"/>
    <p:sldId id="317" r:id="rId14"/>
    <p:sldId id="318" r:id="rId15"/>
    <p:sldId id="319" r:id="rId16"/>
    <p:sldId id="320" r:id="rId17"/>
    <p:sldId id="321" r:id="rId18"/>
    <p:sldId id="322" r:id="rId19"/>
    <p:sldId id="323" r:id="rId20"/>
    <p:sldId id="325" r:id="rId21"/>
    <p:sldId id="326" r:id="rId22"/>
    <p:sldId id="327" r:id="rId23"/>
    <p:sldId id="328" r:id="rId24"/>
    <p:sldId id="329" r:id="rId25"/>
    <p:sldId id="330" r:id="rId26"/>
    <p:sldId id="331" r:id="rId27"/>
    <p:sldId id="332" r:id="rId28"/>
    <p:sldId id="333" r:id="rId29"/>
    <p:sldId id="334" r:id="rId30"/>
    <p:sldId id="335" r:id="rId31"/>
    <p:sldId id="336" r:id="rId32"/>
    <p:sldId id="337" r:id="rId33"/>
    <p:sldId id="338" r:id="rId34"/>
  </p:sldIdLst>
  <p:sldSz cx="12192000" cy="6858000"/>
  <p:notesSz cx="6858000" cy="9144000"/>
  <p:defaultTextStyle>
    <a:defPPr>
      <a:defRPr lang="nl-BE"/>
    </a:defPPr>
    <a:lvl1pPr marL="0" algn="l" defTabSz="2177004" rtl="0" eaLnBrk="1" latinLnBrk="0" hangingPunct="1">
      <a:defRPr sz="4285" kern="1200">
        <a:solidFill>
          <a:schemeClr val="tx1"/>
        </a:solidFill>
        <a:latin typeface="+mn-lt"/>
        <a:ea typeface="+mn-ea"/>
        <a:cs typeface="+mn-cs"/>
      </a:defRPr>
    </a:lvl1pPr>
    <a:lvl2pPr marL="1088502" algn="l" defTabSz="2177004" rtl="0" eaLnBrk="1" latinLnBrk="0" hangingPunct="1">
      <a:defRPr sz="4285" kern="1200">
        <a:solidFill>
          <a:schemeClr val="tx1"/>
        </a:solidFill>
        <a:latin typeface="+mn-lt"/>
        <a:ea typeface="+mn-ea"/>
        <a:cs typeface="+mn-cs"/>
      </a:defRPr>
    </a:lvl2pPr>
    <a:lvl3pPr marL="2177004" algn="l" defTabSz="2177004" rtl="0" eaLnBrk="1" latinLnBrk="0" hangingPunct="1">
      <a:defRPr sz="4285" kern="1200">
        <a:solidFill>
          <a:schemeClr val="tx1"/>
        </a:solidFill>
        <a:latin typeface="+mn-lt"/>
        <a:ea typeface="+mn-ea"/>
        <a:cs typeface="+mn-cs"/>
      </a:defRPr>
    </a:lvl3pPr>
    <a:lvl4pPr marL="3265505" algn="l" defTabSz="2177004" rtl="0" eaLnBrk="1" latinLnBrk="0" hangingPunct="1">
      <a:defRPr sz="4285" kern="1200">
        <a:solidFill>
          <a:schemeClr val="tx1"/>
        </a:solidFill>
        <a:latin typeface="+mn-lt"/>
        <a:ea typeface="+mn-ea"/>
        <a:cs typeface="+mn-cs"/>
      </a:defRPr>
    </a:lvl4pPr>
    <a:lvl5pPr marL="4354007" algn="l" defTabSz="2177004" rtl="0" eaLnBrk="1" latinLnBrk="0" hangingPunct="1">
      <a:defRPr sz="4285" kern="1200">
        <a:solidFill>
          <a:schemeClr val="tx1"/>
        </a:solidFill>
        <a:latin typeface="+mn-lt"/>
        <a:ea typeface="+mn-ea"/>
        <a:cs typeface="+mn-cs"/>
      </a:defRPr>
    </a:lvl5pPr>
    <a:lvl6pPr marL="5442509" algn="l" defTabSz="2177004" rtl="0" eaLnBrk="1" latinLnBrk="0" hangingPunct="1">
      <a:defRPr sz="4285" kern="1200">
        <a:solidFill>
          <a:schemeClr val="tx1"/>
        </a:solidFill>
        <a:latin typeface="+mn-lt"/>
        <a:ea typeface="+mn-ea"/>
        <a:cs typeface="+mn-cs"/>
      </a:defRPr>
    </a:lvl6pPr>
    <a:lvl7pPr marL="6531011" algn="l" defTabSz="2177004" rtl="0" eaLnBrk="1" latinLnBrk="0" hangingPunct="1">
      <a:defRPr sz="4285" kern="1200">
        <a:solidFill>
          <a:schemeClr val="tx1"/>
        </a:solidFill>
        <a:latin typeface="+mn-lt"/>
        <a:ea typeface="+mn-ea"/>
        <a:cs typeface="+mn-cs"/>
      </a:defRPr>
    </a:lvl7pPr>
    <a:lvl8pPr marL="7619512" algn="l" defTabSz="2177004" rtl="0" eaLnBrk="1" latinLnBrk="0" hangingPunct="1">
      <a:defRPr sz="4285" kern="1200">
        <a:solidFill>
          <a:schemeClr val="tx1"/>
        </a:solidFill>
        <a:latin typeface="+mn-lt"/>
        <a:ea typeface="+mn-ea"/>
        <a:cs typeface="+mn-cs"/>
      </a:defRPr>
    </a:lvl8pPr>
    <a:lvl9pPr marL="8708014" algn="l" defTabSz="2177004" rtl="0" eaLnBrk="1" latinLnBrk="0" hangingPunct="1">
      <a:defRPr sz="4285"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98BA39-1B1D-4177-9DEE-FCFCA0A450BD}" v="3" dt="2026-10-29T09:12:36.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15" d="100"/>
          <a:sy n="115" d="100"/>
        </p:scale>
        <p:origin x="84" y="-4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2" d="100"/>
          <a:sy n="82" d="100"/>
        </p:scale>
        <p:origin x="387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5A55E9-95E7-4789-9E0D-A15B633B3810}" type="datetimeFigureOut">
              <a:rPr lang="nl-BE" smtClean="0"/>
              <a:t>29/10/2026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78B6B9-6D97-444E-A5E6-03A188897774}" type="slidenum">
              <a:rPr lang="nl-BE" smtClean="0"/>
              <a:t>‹nr.›</a:t>
            </a:fld>
            <a:endParaRPr lang="nl-BE"/>
          </a:p>
        </p:txBody>
      </p:sp>
    </p:spTree>
    <p:extLst>
      <p:ext uri="{BB962C8B-B14F-4D97-AF65-F5344CB8AC3E}">
        <p14:creationId xmlns:p14="http://schemas.microsoft.com/office/powerpoint/2010/main" val="1918127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1</a:t>
            </a:fld>
            <a:endParaRPr lang="nl-BE"/>
          </a:p>
        </p:txBody>
      </p:sp>
    </p:spTree>
    <p:extLst>
      <p:ext uri="{BB962C8B-B14F-4D97-AF65-F5344CB8AC3E}">
        <p14:creationId xmlns:p14="http://schemas.microsoft.com/office/powerpoint/2010/main" val="185549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Rol leidinggevende verdwijnt op termijn, overgenomen door promotor</a:t>
            </a:r>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2</a:t>
            </a:fld>
            <a:endParaRPr lang="nl-BE"/>
          </a:p>
        </p:txBody>
      </p:sp>
    </p:spTree>
    <p:extLst>
      <p:ext uri="{BB962C8B-B14F-4D97-AF65-F5344CB8AC3E}">
        <p14:creationId xmlns:p14="http://schemas.microsoft.com/office/powerpoint/2010/main" val="1275529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4</a:t>
            </a:fld>
            <a:endParaRPr lang="nl-BE"/>
          </a:p>
        </p:txBody>
      </p:sp>
    </p:spTree>
    <p:extLst>
      <p:ext uri="{BB962C8B-B14F-4D97-AF65-F5344CB8AC3E}">
        <p14:creationId xmlns:p14="http://schemas.microsoft.com/office/powerpoint/2010/main" val="1412426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Als een persoon zowel de promotorrol heeft als de projectmedewerkerrol moet om aan het </a:t>
            </a:r>
            <a:r>
              <a:rPr lang="nl-BE" dirty="0" err="1"/>
              <a:t>vierogenprincipe</a:t>
            </a:r>
            <a:r>
              <a:rPr lang="nl-BE" dirty="0"/>
              <a:t> (later meer) te voldoen, altijd een tweede (andere) persoon dan de projectmedewerker de rol van promotor hebben. </a:t>
            </a:r>
          </a:p>
          <a:p>
            <a:endParaRPr lang="nl-BE" dirty="0"/>
          </a:p>
          <a:p>
            <a:r>
              <a:rPr lang="nl-BE" dirty="0"/>
              <a:t>Wie de promotorrol heeft voor zijn entiteit kan alle lonen zien van de medewerkers. Wie de promotorrol heeft in de organisatie van de promotor ziet alle lonen van alle medewerkers op het project. </a:t>
            </a:r>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5</a:t>
            </a:fld>
            <a:endParaRPr lang="nl-BE"/>
          </a:p>
        </p:txBody>
      </p:sp>
    </p:spTree>
    <p:extLst>
      <p:ext uri="{BB962C8B-B14F-4D97-AF65-F5344CB8AC3E}">
        <p14:creationId xmlns:p14="http://schemas.microsoft.com/office/powerpoint/2010/main" val="2316855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6</a:t>
            </a:fld>
            <a:endParaRPr lang="nl-BE"/>
          </a:p>
        </p:txBody>
      </p:sp>
    </p:spTree>
    <p:extLst>
      <p:ext uri="{BB962C8B-B14F-4D97-AF65-F5344CB8AC3E}">
        <p14:creationId xmlns:p14="http://schemas.microsoft.com/office/powerpoint/2010/main" val="2316678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Dit betekent dat als iemand zowel de rol van promotor als die van projectmedewerker heeft, er een tweede persoon binnen de organisatie de rol van promotor gaat moeten krijgen om de prestaties van de projectmedewerker goed te keuren, dit kan niet nog eens door dezelfde persoon als de medewerker goedgekeurd worden!</a:t>
            </a:r>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7</a:t>
            </a:fld>
            <a:endParaRPr lang="nl-BE"/>
          </a:p>
        </p:txBody>
      </p:sp>
    </p:spTree>
    <p:extLst>
      <p:ext uri="{BB962C8B-B14F-4D97-AF65-F5344CB8AC3E}">
        <p14:creationId xmlns:p14="http://schemas.microsoft.com/office/powerpoint/2010/main" val="1299232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8</a:t>
            </a:fld>
            <a:endParaRPr lang="nl-BE"/>
          </a:p>
        </p:txBody>
      </p:sp>
    </p:spTree>
    <p:extLst>
      <p:ext uri="{BB962C8B-B14F-4D97-AF65-F5344CB8AC3E}">
        <p14:creationId xmlns:p14="http://schemas.microsoft.com/office/powerpoint/2010/main" val="1220994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Leidinggevende gaat verdwijnen op termijn</a:t>
            </a:r>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9</a:t>
            </a:fld>
            <a:endParaRPr lang="nl-BE"/>
          </a:p>
        </p:txBody>
      </p:sp>
    </p:spTree>
    <p:extLst>
      <p:ext uri="{BB962C8B-B14F-4D97-AF65-F5344CB8AC3E}">
        <p14:creationId xmlns:p14="http://schemas.microsoft.com/office/powerpoint/2010/main" val="558301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Nog bevragen bij Chakir hoe dit in toekomst zal werken</a:t>
            </a:r>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10</a:t>
            </a:fld>
            <a:endParaRPr lang="nl-BE"/>
          </a:p>
        </p:txBody>
      </p:sp>
    </p:spTree>
    <p:extLst>
      <p:ext uri="{BB962C8B-B14F-4D97-AF65-F5344CB8AC3E}">
        <p14:creationId xmlns:p14="http://schemas.microsoft.com/office/powerpoint/2010/main" val="3899872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12</a:t>
            </a:fld>
            <a:endParaRPr lang="nl-BE"/>
          </a:p>
        </p:txBody>
      </p:sp>
    </p:spTree>
    <p:extLst>
      <p:ext uri="{BB962C8B-B14F-4D97-AF65-F5344CB8AC3E}">
        <p14:creationId xmlns:p14="http://schemas.microsoft.com/office/powerpoint/2010/main" val="1975541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14</a:t>
            </a:fld>
            <a:endParaRPr lang="nl-BE"/>
          </a:p>
        </p:txBody>
      </p:sp>
    </p:spTree>
    <p:extLst>
      <p:ext uri="{BB962C8B-B14F-4D97-AF65-F5344CB8AC3E}">
        <p14:creationId xmlns:p14="http://schemas.microsoft.com/office/powerpoint/2010/main" val="1937215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15</a:t>
            </a:fld>
            <a:endParaRPr lang="nl-BE"/>
          </a:p>
        </p:txBody>
      </p:sp>
    </p:spTree>
    <p:extLst>
      <p:ext uri="{BB962C8B-B14F-4D97-AF65-F5344CB8AC3E}">
        <p14:creationId xmlns:p14="http://schemas.microsoft.com/office/powerpoint/2010/main" val="2967216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17</a:t>
            </a:fld>
            <a:endParaRPr lang="nl-BE"/>
          </a:p>
        </p:txBody>
      </p:sp>
    </p:spTree>
    <p:extLst>
      <p:ext uri="{BB962C8B-B14F-4D97-AF65-F5344CB8AC3E}">
        <p14:creationId xmlns:p14="http://schemas.microsoft.com/office/powerpoint/2010/main" val="1147183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18</a:t>
            </a:fld>
            <a:endParaRPr lang="nl-BE"/>
          </a:p>
        </p:txBody>
      </p:sp>
    </p:spTree>
    <p:extLst>
      <p:ext uri="{BB962C8B-B14F-4D97-AF65-F5344CB8AC3E}">
        <p14:creationId xmlns:p14="http://schemas.microsoft.com/office/powerpoint/2010/main" val="2219524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19</a:t>
            </a:fld>
            <a:endParaRPr lang="nl-BE"/>
          </a:p>
        </p:txBody>
      </p:sp>
    </p:spTree>
    <p:extLst>
      <p:ext uri="{BB962C8B-B14F-4D97-AF65-F5344CB8AC3E}">
        <p14:creationId xmlns:p14="http://schemas.microsoft.com/office/powerpoint/2010/main" val="1819272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20</a:t>
            </a:fld>
            <a:endParaRPr lang="nl-BE"/>
          </a:p>
        </p:txBody>
      </p:sp>
    </p:spTree>
    <p:extLst>
      <p:ext uri="{BB962C8B-B14F-4D97-AF65-F5344CB8AC3E}">
        <p14:creationId xmlns:p14="http://schemas.microsoft.com/office/powerpoint/2010/main" val="567378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Welke gegevens dien je bij de hand te hebben om te kunnen registreren?</a:t>
            </a:r>
          </a:p>
          <a:p>
            <a:endParaRPr lang="nl-BE" dirty="0"/>
          </a:p>
          <a:p>
            <a:r>
              <a:rPr lang="nl-NL" dirty="0"/>
              <a:t>We leggen geen welbepaalde frequentie op, we raden echter aan dit wel aan een vaste frequentie te doen om te voorkomen dat het blijft liggen. Wij hebben namelijk de zo accuraat mogelijke gegevens nodig om te rapporteren richting Europa. Het retroactief invullen in de tijdregistratie-applicatie kan. We begrijpen dat in sommige gevallen er eerst een vertrouwensband moet opgebouwd worden vooraleer zaken zoals rijksregisternummer kan opgevraagd worden. Het belang van de cliënt staat uiteraard voorop. </a:t>
            </a:r>
            <a:endParaRPr lang="nl-BE" dirty="0"/>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21</a:t>
            </a:fld>
            <a:endParaRPr lang="nl-BE"/>
          </a:p>
        </p:txBody>
      </p:sp>
    </p:spTree>
    <p:extLst>
      <p:ext uri="{BB962C8B-B14F-4D97-AF65-F5344CB8AC3E}">
        <p14:creationId xmlns:p14="http://schemas.microsoft.com/office/powerpoint/2010/main" val="1589335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b="1">
              <a:highlight>
                <a:srgbClr val="FFFF00"/>
              </a:highlight>
            </a:endParaRPr>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22</a:t>
            </a:fld>
            <a:endParaRPr lang="nl-BE"/>
          </a:p>
        </p:txBody>
      </p:sp>
    </p:spTree>
    <p:extLst>
      <p:ext uri="{BB962C8B-B14F-4D97-AF65-F5344CB8AC3E}">
        <p14:creationId xmlns:p14="http://schemas.microsoft.com/office/powerpoint/2010/main" val="3646265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23</a:t>
            </a:fld>
            <a:endParaRPr lang="nl-BE"/>
          </a:p>
        </p:txBody>
      </p:sp>
    </p:spTree>
    <p:extLst>
      <p:ext uri="{BB962C8B-B14F-4D97-AF65-F5344CB8AC3E}">
        <p14:creationId xmlns:p14="http://schemas.microsoft.com/office/powerpoint/2010/main" val="1465603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24</a:t>
            </a:fld>
            <a:endParaRPr lang="nl-BE"/>
          </a:p>
        </p:txBody>
      </p:sp>
    </p:spTree>
    <p:extLst>
      <p:ext uri="{BB962C8B-B14F-4D97-AF65-F5344CB8AC3E}">
        <p14:creationId xmlns:p14="http://schemas.microsoft.com/office/powerpoint/2010/main" val="1883485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25</a:t>
            </a:fld>
            <a:endParaRPr lang="nl-BE"/>
          </a:p>
        </p:txBody>
      </p:sp>
    </p:spTree>
    <p:extLst>
      <p:ext uri="{BB962C8B-B14F-4D97-AF65-F5344CB8AC3E}">
        <p14:creationId xmlns:p14="http://schemas.microsoft.com/office/powerpoint/2010/main" val="4127265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26</a:t>
            </a:fld>
            <a:endParaRPr lang="nl-BE"/>
          </a:p>
        </p:txBody>
      </p:sp>
    </p:spTree>
    <p:extLst>
      <p:ext uri="{BB962C8B-B14F-4D97-AF65-F5344CB8AC3E}">
        <p14:creationId xmlns:p14="http://schemas.microsoft.com/office/powerpoint/2010/main" val="18827804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27</a:t>
            </a:fld>
            <a:endParaRPr lang="nl-BE"/>
          </a:p>
        </p:txBody>
      </p:sp>
    </p:spTree>
    <p:extLst>
      <p:ext uri="{BB962C8B-B14F-4D97-AF65-F5344CB8AC3E}">
        <p14:creationId xmlns:p14="http://schemas.microsoft.com/office/powerpoint/2010/main" val="186096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2177004" rtl="0" eaLnBrk="1" fontAlgn="auto" latinLnBrk="0" hangingPunct="1">
              <a:lnSpc>
                <a:spcPct val="100000"/>
              </a:lnSpc>
              <a:spcBef>
                <a:spcPts val="0"/>
              </a:spcBef>
              <a:spcAft>
                <a:spcPts val="0"/>
              </a:spcAft>
              <a:buClrTx/>
              <a:buSzTx/>
              <a:buFontTx/>
              <a:buNone/>
              <a:tabLst/>
              <a:defRPr/>
            </a:pPr>
            <a:fld id="{B378B6B9-6D97-444E-A5E6-03A188897774}"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177004" rtl="0" eaLnBrk="1" fontAlgn="auto" latinLnBrk="0" hangingPunct="1">
                <a:lnSpc>
                  <a:spcPct val="100000"/>
                </a:lnSpc>
                <a:spcBef>
                  <a:spcPts val="0"/>
                </a:spcBef>
                <a:spcAft>
                  <a:spcPts val="0"/>
                </a:spcAft>
                <a:buClrTx/>
                <a:buSzTx/>
                <a:buFontTx/>
                <a:buNone/>
                <a:tabLst/>
                <a:defRPr/>
              </a:pPr>
              <a:t>28</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59617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2177004" rtl="0" eaLnBrk="1" fontAlgn="auto" latinLnBrk="0" hangingPunct="1">
              <a:lnSpc>
                <a:spcPct val="100000"/>
              </a:lnSpc>
              <a:spcBef>
                <a:spcPts val="0"/>
              </a:spcBef>
              <a:spcAft>
                <a:spcPts val="0"/>
              </a:spcAft>
              <a:buClrTx/>
              <a:buSzTx/>
              <a:buFontTx/>
              <a:buNone/>
              <a:tabLst/>
              <a:defRPr/>
            </a:pPr>
            <a:fld id="{B378B6B9-6D97-444E-A5E6-03A188897774}"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177004" rtl="0" eaLnBrk="1" fontAlgn="auto" latinLnBrk="0" hangingPunct="1">
                <a:lnSpc>
                  <a:spcPct val="100000"/>
                </a:lnSpc>
                <a:spcBef>
                  <a:spcPts val="0"/>
                </a:spcBef>
                <a:spcAft>
                  <a:spcPts val="0"/>
                </a:spcAft>
                <a:buClrTx/>
                <a:buSzTx/>
                <a:buFontTx/>
                <a:buNone/>
                <a:tabLst/>
                <a:defRPr/>
              </a:pPr>
              <a:t>29</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378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B378B6B9-6D97-444E-A5E6-03A188897774}" type="slidenum">
              <a:rPr lang="nl-BE" smtClean="0"/>
              <a:t>30</a:t>
            </a:fld>
            <a:endParaRPr lang="nl-BE"/>
          </a:p>
        </p:txBody>
      </p:sp>
    </p:spTree>
    <p:extLst>
      <p:ext uri="{BB962C8B-B14F-4D97-AF65-F5344CB8AC3E}">
        <p14:creationId xmlns:p14="http://schemas.microsoft.com/office/powerpoint/2010/main" val="1532949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3.tiff"/><Relationship Id="rId4" Type="http://schemas.openxmlformats.org/officeDocument/2006/relationships/image" Target="../media/image2.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3.tiff"/><Relationship Id="rId4" Type="http://schemas.openxmlformats.org/officeDocument/2006/relationships/image" Target="../media/image2.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3.tiff"/><Relationship Id="rId4" Type="http://schemas.openxmlformats.org/officeDocument/2006/relationships/image" Target="../media/image2.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slideMaster" Target="../slideMasters/slideMaster1.xml"/><Relationship Id="rId5" Type="http://schemas.openxmlformats.org/officeDocument/2006/relationships/image" Target="../media/image3.tiff"/><Relationship Id="rId4" Type="http://schemas.openxmlformats.org/officeDocument/2006/relationships/image" Target="../media/image2.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svg"/><Relationship Id="rId1" Type="http://schemas.openxmlformats.org/officeDocument/2006/relationships/slideMaster" Target="../slideMasters/slideMaster1.xml"/><Relationship Id="rId5" Type="http://schemas.openxmlformats.org/officeDocument/2006/relationships/image" Target="../media/image3.tiff"/><Relationship Id="rId4" Type="http://schemas.openxmlformats.org/officeDocument/2006/relationships/image" Target="../media/image2.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svg"/><Relationship Id="rId1" Type="http://schemas.openxmlformats.org/officeDocument/2006/relationships/slideMaster" Target="../slideMasters/slideMaster1.xml"/><Relationship Id="rId5" Type="http://schemas.openxmlformats.org/officeDocument/2006/relationships/image" Target="../media/image3.tiff"/><Relationship Id="rId4" Type="http://schemas.openxmlformats.org/officeDocument/2006/relationships/image" Target="../media/image2.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1.xml"/><Relationship Id="rId5" Type="http://schemas.openxmlformats.org/officeDocument/2006/relationships/image" Target="../media/image3.tiff"/><Relationship Id="rId4" Type="http://schemas.openxmlformats.org/officeDocument/2006/relationships/image" Target="../media/image2.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7.svg"/><Relationship Id="rId1" Type="http://schemas.openxmlformats.org/officeDocument/2006/relationships/slideMaster" Target="../slideMasters/slideMaster1.xml"/><Relationship Id="rId5" Type="http://schemas.openxmlformats.org/officeDocument/2006/relationships/image" Target="../media/image3.tiff"/><Relationship Id="rId4" Type="http://schemas.openxmlformats.org/officeDocument/2006/relationships/image" Target="../media/image2.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7.svg"/><Relationship Id="rId1" Type="http://schemas.openxmlformats.org/officeDocument/2006/relationships/slideMaster" Target="../slideMasters/slideMaster1.xml"/><Relationship Id="rId5" Type="http://schemas.openxmlformats.org/officeDocument/2006/relationships/image" Target="../media/image3.tiff"/><Relationship Id="rId4" Type="http://schemas.openxmlformats.org/officeDocument/2006/relationships/image" Target="../media/image2.tiff"/></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21.svg"/><Relationship Id="rId1" Type="http://schemas.openxmlformats.org/officeDocument/2006/relationships/slideMaster" Target="../slideMasters/slideMaster1.xml"/><Relationship Id="rId5" Type="http://schemas.openxmlformats.org/officeDocument/2006/relationships/image" Target="../media/image22.tiff"/><Relationship Id="rId4" Type="http://schemas.openxmlformats.org/officeDocument/2006/relationships/image" Target="../media/image3.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23.svg"/><Relationship Id="rId1" Type="http://schemas.openxmlformats.org/officeDocument/2006/relationships/slideMaster" Target="../slideMasters/slideMaster1.xml"/><Relationship Id="rId5" Type="http://schemas.openxmlformats.org/officeDocument/2006/relationships/image" Target="../media/image22.tiff"/><Relationship Id="rId4" Type="http://schemas.openxmlformats.org/officeDocument/2006/relationships/image" Target="../media/image3.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6.svg"/><Relationship Id="rId1" Type="http://schemas.openxmlformats.org/officeDocument/2006/relationships/slideMaster" Target="../slideMasters/slideMaster1.xml"/><Relationship Id="rId5" Type="http://schemas.openxmlformats.org/officeDocument/2006/relationships/image" Target="../media/image22.tiff"/><Relationship Id="rId4" Type="http://schemas.openxmlformats.org/officeDocument/2006/relationships/image" Target="../media/image3.tiff"/></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svg"/><Relationship Id="rId3" Type="http://schemas.openxmlformats.org/officeDocument/2006/relationships/image" Target="../media/image29.svg"/><Relationship Id="rId7" Type="http://schemas.openxmlformats.org/officeDocument/2006/relationships/image" Target="../media/image33.svg"/><Relationship Id="rId12" Type="http://schemas.openxmlformats.org/officeDocument/2006/relationships/image" Target="../media/image38.svg"/><Relationship Id="rId2" Type="http://schemas.openxmlformats.org/officeDocument/2006/relationships/image" Target="../media/image28.svg"/><Relationship Id="rId16" Type="http://schemas.openxmlformats.org/officeDocument/2006/relationships/image" Target="../media/image42.svg"/><Relationship Id="rId1" Type="http://schemas.openxmlformats.org/officeDocument/2006/relationships/slideMaster" Target="../slideMasters/slideMaster1.xml"/><Relationship Id="rId6" Type="http://schemas.openxmlformats.org/officeDocument/2006/relationships/image" Target="../media/image32.svg"/><Relationship Id="rId11" Type="http://schemas.openxmlformats.org/officeDocument/2006/relationships/image" Target="../media/image37.svg"/><Relationship Id="rId5" Type="http://schemas.openxmlformats.org/officeDocument/2006/relationships/image" Target="../media/image31.svg"/><Relationship Id="rId15" Type="http://schemas.openxmlformats.org/officeDocument/2006/relationships/image" Target="../media/image41.sv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svg"/><Relationship Id="rId14" Type="http://schemas.openxmlformats.org/officeDocument/2006/relationships/image" Target="../media/image40.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tiff"/><Relationship Id="rId1" Type="http://schemas.openxmlformats.org/officeDocument/2006/relationships/slideMaster" Target="../slideMasters/slideMaster1.xml"/><Relationship Id="rId5" Type="http://schemas.openxmlformats.org/officeDocument/2006/relationships/image" Target="../media/image46.tiff"/><Relationship Id="rId4" Type="http://schemas.openxmlformats.org/officeDocument/2006/relationships/image" Target="../media/image45.sv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58.svg"/><Relationship Id="rId3" Type="http://schemas.openxmlformats.org/officeDocument/2006/relationships/image" Target="../media/image48.svg"/><Relationship Id="rId7" Type="http://schemas.openxmlformats.org/officeDocument/2006/relationships/image" Target="../media/image52.svg"/><Relationship Id="rId12" Type="http://schemas.openxmlformats.org/officeDocument/2006/relationships/image" Target="../media/image57.svg"/><Relationship Id="rId2" Type="http://schemas.openxmlformats.org/officeDocument/2006/relationships/image" Target="../media/image47.svg"/><Relationship Id="rId1" Type="http://schemas.openxmlformats.org/officeDocument/2006/relationships/slideMaster" Target="../slideMasters/slideMaster1.xml"/><Relationship Id="rId6" Type="http://schemas.openxmlformats.org/officeDocument/2006/relationships/image" Target="../media/image51.svg"/><Relationship Id="rId11" Type="http://schemas.openxmlformats.org/officeDocument/2006/relationships/image" Target="../media/image56.svg"/><Relationship Id="rId5" Type="http://schemas.openxmlformats.org/officeDocument/2006/relationships/image" Target="../media/image50.sv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co1">
    <p:spTree>
      <p:nvGrpSpPr>
        <p:cNvPr id="1" name=""/>
        <p:cNvGrpSpPr/>
        <p:nvPr/>
      </p:nvGrpSpPr>
      <p:grpSpPr>
        <a:xfrm>
          <a:off x="0" y="0"/>
          <a:ext cx="0" cy="0"/>
          <a:chOff x="0" y="0"/>
          <a:chExt cx="0" cy="0"/>
        </a:xfrm>
      </p:grpSpPr>
    </p:spTree>
    <p:extLst>
      <p:ext uri="{BB962C8B-B14F-4D97-AF65-F5344CB8AC3E}">
        <p14:creationId xmlns:p14="http://schemas.microsoft.com/office/powerpoint/2010/main" val="476955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co2">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Tree>
    <p:extLst>
      <p:ext uri="{BB962C8B-B14F-4D97-AF65-F5344CB8AC3E}">
        <p14:creationId xmlns:p14="http://schemas.microsoft.com/office/powerpoint/2010/main" val="2817984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1">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1524000" y="2373549"/>
            <a:ext cx="9144000" cy="1136414"/>
          </a:xfrm>
        </p:spPr>
        <p:txBody>
          <a:bodyPr anchor="ctr" anchorCtr="0">
            <a:normAutofit/>
          </a:bodyPr>
          <a:lstStyle>
            <a:lvl1pPr algn="ctr">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1524000" y="3602038"/>
            <a:ext cx="9144000" cy="1655762"/>
          </a:xfrm>
        </p:spPr>
        <p:txBody>
          <a:bodyPr>
            <a:normAutofit/>
          </a:bodyPr>
          <a:lstStyle>
            <a:lvl1pPr marL="0" indent="0" algn="ctr">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398438" y="-3745827"/>
            <a:ext cx="6559365" cy="6559365"/>
          </a:xfrm>
          <a:prstGeom prst="rect">
            <a:avLst/>
          </a:prstGeom>
        </p:spPr>
      </p:pic>
    </p:spTree>
    <p:extLst>
      <p:ext uri="{BB962C8B-B14F-4D97-AF65-F5344CB8AC3E}">
        <p14:creationId xmlns:p14="http://schemas.microsoft.com/office/powerpoint/2010/main" val="1404046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2">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1524000" y="2373549"/>
            <a:ext cx="9144000" cy="1136414"/>
          </a:xfrm>
        </p:spPr>
        <p:txBody>
          <a:bodyPr anchor="ctr" anchorCtr="0">
            <a:normAutofit/>
          </a:bodyPr>
          <a:lstStyle>
            <a:lvl1pPr algn="ctr">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1524000" y="3602038"/>
            <a:ext cx="9144000" cy="1655762"/>
          </a:xfrm>
        </p:spPr>
        <p:txBody>
          <a:bodyPr>
            <a:normAutofit/>
          </a:bodyPr>
          <a:lstStyle>
            <a:lvl1pPr marL="0" indent="0" algn="ctr">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398438" y="-3745827"/>
            <a:ext cx="6559365" cy="6559365"/>
          </a:xfrm>
          <a:prstGeom prst="rect">
            <a:avLst/>
          </a:prstGeom>
        </p:spPr>
      </p:pic>
    </p:spTree>
    <p:extLst>
      <p:ext uri="{BB962C8B-B14F-4D97-AF65-F5344CB8AC3E}">
        <p14:creationId xmlns:p14="http://schemas.microsoft.com/office/powerpoint/2010/main" val="2288238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3">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1524000" y="2373549"/>
            <a:ext cx="9144000" cy="1136414"/>
          </a:xfrm>
        </p:spPr>
        <p:txBody>
          <a:bodyPr anchor="ctr" anchorCtr="0">
            <a:normAutofit/>
          </a:bodyPr>
          <a:lstStyle>
            <a:lvl1pPr algn="ctr">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1524000" y="3602038"/>
            <a:ext cx="9144000" cy="1655762"/>
          </a:xfrm>
        </p:spPr>
        <p:txBody>
          <a:bodyPr>
            <a:normAutofit/>
          </a:bodyPr>
          <a:lstStyle>
            <a:lvl1pPr marL="0" indent="0" algn="ctr">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398438" y="-3745827"/>
            <a:ext cx="6559365" cy="6559365"/>
          </a:xfrm>
          <a:prstGeom prst="rect">
            <a:avLst/>
          </a:prstGeom>
        </p:spPr>
      </p:pic>
    </p:spTree>
    <p:extLst>
      <p:ext uri="{BB962C8B-B14F-4D97-AF65-F5344CB8AC3E}">
        <p14:creationId xmlns:p14="http://schemas.microsoft.com/office/powerpoint/2010/main" val="1252969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4">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2FDB96A5-8B19-8916-BD5A-396329B2199A}"/>
              </a:ext>
            </a:extLst>
          </p:cNvPr>
          <p:cNvSpPr/>
          <p:nvPr userDrawn="1"/>
        </p:nvSpPr>
        <p:spPr>
          <a:xfrm>
            <a:off x="1" y="0"/>
            <a:ext cx="12192000" cy="6858000"/>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6" name="Vrije vorm 7">
            <a:extLst>
              <a:ext uri="{FF2B5EF4-FFF2-40B4-BE49-F238E27FC236}">
                <a16:creationId xmlns:a16="http://schemas.microsoft.com/office/drawing/2014/main" id="{7EA5185B-D848-18B7-03E5-B38BE8C1515B}"/>
              </a:ext>
            </a:extLst>
          </p:cNvPr>
          <p:cNvSpPr/>
          <p:nvPr userDrawn="1"/>
        </p:nvSpPr>
        <p:spPr>
          <a:xfrm>
            <a:off x="1988076" y="1831644"/>
            <a:ext cx="8215847" cy="3426156"/>
          </a:xfrm>
          <a:custGeom>
            <a:avLst/>
            <a:gdLst>
              <a:gd name="connsiteX0" fmla="*/ 915646 w 13173075"/>
              <a:gd name="connsiteY0" fmla="*/ 0 h 5493766"/>
              <a:gd name="connsiteX1" fmla="*/ 12257429 w 13173075"/>
              <a:gd name="connsiteY1" fmla="*/ 0 h 5493766"/>
              <a:gd name="connsiteX2" fmla="*/ 13173075 w 13173075"/>
              <a:gd name="connsiteY2" fmla="*/ 915646 h 5493766"/>
              <a:gd name="connsiteX3" fmla="*/ 13173075 w 13173075"/>
              <a:gd name="connsiteY3" fmla="*/ 4578120 h 5493766"/>
              <a:gd name="connsiteX4" fmla="*/ 12257429 w 13173075"/>
              <a:gd name="connsiteY4" fmla="*/ 5493766 h 5493766"/>
              <a:gd name="connsiteX5" fmla="*/ 1228725 w 13173075"/>
              <a:gd name="connsiteY5" fmla="*/ 5493766 h 5493766"/>
              <a:gd name="connsiteX6" fmla="*/ 915646 w 13173075"/>
              <a:gd name="connsiteY6" fmla="*/ 5493766 h 5493766"/>
              <a:gd name="connsiteX7" fmla="*/ 0 w 13173075"/>
              <a:gd name="connsiteY7" fmla="*/ 5493766 h 5493766"/>
              <a:gd name="connsiteX8" fmla="*/ 0 w 13173075"/>
              <a:gd name="connsiteY8" fmla="*/ 4578120 h 5493766"/>
              <a:gd name="connsiteX9" fmla="*/ 0 w 13173075"/>
              <a:gd name="connsiteY9" fmla="*/ 3922141 h 5493766"/>
              <a:gd name="connsiteX10" fmla="*/ 0 w 13173075"/>
              <a:gd name="connsiteY10" fmla="*/ 915646 h 5493766"/>
              <a:gd name="connsiteX11" fmla="*/ 915646 w 13173075"/>
              <a:gd name="connsiteY11" fmla="*/ 0 h 549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73075" h="5493766">
                <a:moveTo>
                  <a:pt x="915646" y="0"/>
                </a:moveTo>
                <a:lnTo>
                  <a:pt x="12257429" y="0"/>
                </a:lnTo>
                <a:cubicBezTo>
                  <a:pt x="12763126" y="0"/>
                  <a:pt x="13173075" y="409949"/>
                  <a:pt x="13173075" y="915646"/>
                </a:cubicBezTo>
                <a:lnTo>
                  <a:pt x="13173075" y="4578120"/>
                </a:lnTo>
                <a:cubicBezTo>
                  <a:pt x="13173075" y="5083817"/>
                  <a:pt x="12763126" y="5493766"/>
                  <a:pt x="12257429" y="5493766"/>
                </a:cubicBezTo>
                <a:lnTo>
                  <a:pt x="1228725" y="5493766"/>
                </a:lnTo>
                <a:lnTo>
                  <a:pt x="915646" y="5493766"/>
                </a:lnTo>
                <a:lnTo>
                  <a:pt x="0" y="5493766"/>
                </a:lnTo>
                <a:lnTo>
                  <a:pt x="0" y="4578120"/>
                </a:lnTo>
                <a:lnTo>
                  <a:pt x="0" y="3922141"/>
                </a:lnTo>
                <a:lnTo>
                  <a:pt x="0" y="915646"/>
                </a:lnTo>
                <a:cubicBezTo>
                  <a:pt x="0" y="409949"/>
                  <a:pt x="409949" y="0"/>
                  <a:pt x="91564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BE" dirty="0"/>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1524000" y="2373549"/>
            <a:ext cx="9144000" cy="1136414"/>
          </a:xfrm>
        </p:spPr>
        <p:txBody>
          <a:bodyPr anchor="ctr" anchorCtr="0">
            <a:normAutofit/>
          </a:bodyPr>
          <a:lstStyle>
            <a:lvl1pPr algn="ctr">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1524000" y="3602038"/>
            <a:ext cx="9144000" cy="1655762"/>
          </a:xfrm>
        </p:spPr>
        <p:txBody>
          <a:bodyPr>
            <a:normAutofit/>
          </a:bodyPr>
          <a:lstStyle>
            <a:lvl1pPr marL="0" indent="0" algn="ctr">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398438" y="-3744234"/>
            <a:ext cx="6559365" cy="6556178"/>
          </a:xfrm>
          <a:prstGeom prst="rect">
            <a:avLst/>
          </a:prstGeom>
        </p:spPr>
      </p:pic>
    </p:spTree>
    <p:extLst>
      <p:ext uri="{BB962C8B-B14F-4D97-AF65-F5344CB8AC3E}">
        <p14:creationId xmlns:p14="http://schemas.microsoft.com/office/powerpoint/2010/main" val="3576675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5">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2FDB96A5-8B19-8916-BD5A-396329B2199A}"/>
              </a:ext>
            </a:extLst>
          </p:cNvPr>
          <p:cNvSpPr/>
          <p:nvPr userDrawn="1"/>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6" name="Vrije vorm 7">
            <a:extLst>
              <a:ext uri="{FF2B5EF4-FFF2-40B4-BE49-F238E27FC236}">
                <a16:creationId xmlns:a16="http://schemas.microsoft.com/office/drawing/2014/main" id="{7EA5185B-D848-18B7-03E5-B38BE8C1515B}"/>
              </a:ext>
            </a:extLst>
          </p:cNvPr>
          <p:cNvSpPr/>
          <p:nvPr userDrawn="1"/>
        </p:nvSpPr>
        <p:spPr>
          <a:xfrm>
            <a:off x="1988076" y="1831644"/>
            <a:ext cx="8215847" cy="3426156"/>
          </a:xfrm>
          <a:custGeom>
            <a:avLst/>
            <a:gdLst>
              <a:gd name="connsiteX0" fmla="*/ 915646 w 13173075"/>
              <a:gd name="connsiteY0" fmla="*/ 0 h 5493766"/>
              <a:gd name="connsiteX1" fmla="*/ 12257429 w 13173075"/>
              <a:gd name="connsiteY1" fmla="*/ 0 h 5493766"/>
              <a:gd name="connsiteX2" fmla="*/ 13173075 w 13173075"/>
              <a:gd name="connsiteY2" fmla="*/ 915646 h 5493766"/>
              <a:gd name="connsiteX3" fmla="*/ 13173075 w 13173075"/>
              <a:gd name="connsiteY3" fmla="*/ 4578120 h 5493766"/>
              <a:gd name="connsiteX4" fmla="*/ 12257429 w 13173075"/>
              <a:gd name="connsiteY4" fmla="*/ 5493766 h 5493766"/>
              <a:gd name="connsiteX5" fmla="*/ 1228725 w 13173075"/>
              <a:gd name="connsiteY5" fmla="*/ 5493766 h 5493766"/>
              <a:gd name="connsiteX6" fmla="*/ 915646 w 13173075"/>
              <a:gd name="connsiteY6" fmla="*/ 5493766 h 5493766"/>
              <a:gd name="connsiteX7" fmla="*/ 0 w 13173075"/>
              <a:gd name="connsiteY7" fmla="*/ 5493766 h 5493766"/>
              <a:gd name="connsiteX8" fmla="*/ 0 w 13173075"/>
              <a:gd name="connsiteY8" fmla="*/ 4578120 h 5493766"/>
              <a:gd name="connsiteX9" fmla="*/ 0 w 13173075"/>
              <a:gd name="connsiteY9" fmla="*/ 3922141 h 5493766"/>
              <a:gd name="connsiteX10" fmla="*/ 0 w 13173075"/>
              <a:gd name="connsiteY10" fmla="*/ 915646 h 5493766"/>
              <a:gd name="connsiteX11" fmla="*/ 915646 w 13173075"/>
              <a:gd name="connsiteY11" fmla="*/ 0 h 549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73075" h="5493766">
                <a:moveTo>
                  <a:pt x="915646" y="0"/>
                </a:moveTo>
                <a:lnTo>
                  <a:pt x="12257429" y="0"/>
                </a:lnTo>
                <a:cubicBezTo>
                  <a:pt x="12763126" y="0"/>
                  <a:pt x="13173075" y="409949"/>
                  <a:pt x="13173075" y="915646"/>
                </a:cubicBezTo>
                <a:lnTo>
                  <a:pt x="13173075" y="4578120"/>
                </a:lnTo>
                <a:cubicBezTo>
                  <a:pt x="13173075" y="5083817"/>
                  <a:pt x="12763126" y="5493766"/>
                  <a:pt x="12257429" y="5493766"/>
                </a:cubicBezTo>
                <a:lnTo>
                  <a:pt x="1228725" y="5493766"/>
                </a:lnTo>
                <a:lnTo>
                  <a:pt x="915646" y="5493766"/>
                </a:lnTo>
                <a:lnTo>
                  <a:pt x="0" y="5493766"/>
                </a:lnTo>
                <a:lnTo>
                  <a:pt x="0" y="4578120"/>
                </a:lnTo>
                <a:lnTo>
                  <a:pt x="0" y="3922141"/>
                </a:lnTo>
                <a:lnTo>
                  <a:pt x="0" y="915646"/>
                </a:lnTo>
                <a:cubicBezTo>
                  <a:pt x="0" y="409949"/>
                  <a:pt x="409949" y="0"/>
                  <a:pt x="91564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BE" dirty="0"/>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1524000" y="2373549"/>
            <a:ext cx="9144000" cy="1136414"/>
          </a:xfrm>
        </p:spPr>
        <p:txBody>
          <a:bodyPr anchor="ctr" anchorCtr="0">
            <a:normAutofit/>
          </a:bodyPr>
          <a:lstStyle>
            <a:lvl1pPr algn="ctr">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1524000" y="3602038"/>
            <a:ext cx="9144000" cy="1655762"/>
          </a:xfrm>
        </p:spPr>
        <p:txBody>
          <a:bodyPr>
            <a:normAutofit/>
          </a:bodyPr>
          <a:lstStyle>
            <a:lvl1pPr marL="0" indent="0" algn="ctr">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398438" y="-3744234"/>
            <a:ext cx="6559365" cy="6556178"/>
          </a:xfrm>
          <a:prstGeom prst="rect">
            <a:avLst/>
          </a:prstGeom>
        </p:spPr>
      </p:pic>
    </p:spTree>
    <p:extLst>
      <p:ext uri="{BB962C8B-B14F-4D97-AF65-F5344CB8AC3E}">
        <p14:creationId xmlns:p14="http://schemas.microsoft.com/office/powerpoint/2010/main" val="3850108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6">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2FDB96A5-8B19-8916-BD5A-396329B2199A}"/>
              </a:ext>
            </a:extLst>
          </p:cNvPr>
          <p:cNvSpPr/>
          <p:nvPr userDrawn="1"/>
        </p:nvSpPr>
        <p:spPr>
          <a:xfrm>
            <a:off x="1"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6" name="Vrije vorm 7">
            <a:extLst>
              <a:ext uri="{FF2B5EF4-FFF2-40B4-BE49-F238E27FC236}">
                <a16:creationId xmlns:a16="http://schemas.microsoft.com/office/drawing/2014/main" id="{7EA5185B-D848-18B7-03E5-B38BE8C1515B}"/>
              </a:ext>
            </a:extLst>
          </p:cNvPr>
          <p:cNvSpPr/>
          <p:nvPr userDrawn="1"/>
        </p:nvSpPr>
        <p:spPr>
          <a:xfrm>
            <a:off x="1988076" y="1831644"/>
            <a:ext cx="8215847" cy="3426156"/>
          </a:xfrm>
          <a:custGeom>
            <a:avLst/>
            <a:gdLst>
              <a:gd name="connsiteX0" fmla="*/ 915646 w 13173075"/>
              <a:gd name="connsiteY0" fmla="*/ 0 h 5493766"/>
              <a:gd name="connsiteX1" fmla="*/ 12257429 w 13173075"/>
              <a:gd name="connsiteY1" fmla="*/ 0 h 5493766"/>
              <a:gd name="connsiteX2" fmla="*/ 13173075 w 13173075"/>
              <a:gd name="connsiteY2" fmla="*/ 915646 h 5493766"/>
              <a:gd name="connsiteX3" fmla="*/ 13173075 w 13173075"/>
              <a:gd name="connsiteY3" fmla="*/ 4578120 h 5493766"/>
              <a:gd name="connsiteX4" fmla="*/ 12257429 w 13173075"/>
              <a:gd name="connsiteY4" fmla="*/ 5493766 h 5493766"/>
              <a:gd name="connsiteX5" fmla="*/ 1228725 w 13173075"/>
              <a:gd name="connsiteY5" fmla="*/ 5493766 h 5493766"/>
              <a:gd name="connsiteX6" fmla="*/ 915646 w 13173075"/>
              <a:gd name="connsiteY6" fmla="*/ 5493766 h 5493766"/>
              <a:gd name="connsiteX7" fmla="*/ 0 w 13173075"/>
              <a:gd name="connsiteY7" fmla="*/ 5493766 h 5493766"/>
              <a:gd name="connsiteX8" fmla="*/ 0 w 13173075"/>
              <a:gd name="connsiteY8" fmla="*/ 4578120 h 5493766"/>
              <a:gd name="connsiteX9" fmla="*/ 0 w 13173075"/>
              <a:gd name="connsiteY9" fmla="*/ 3922141 h 5493766"/>
              <a:gd name="connsiteX10" fmla="*/ 0 w 13173075"/>
              <a:gd name="connsiteY10" fmla="*/ 915646 h 5493766"/>
              <a:gd name="connsiteX11" fmla="*/ 915646 w 13173075"/>
              <a:gd name="connsiteY11" fmla="*/ 0 h 549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73075" h="5493766">
                <a:moveTo>
                  <a:pt x="915646" y="0"/>
                </a:moveTo>
                <a:lnTo>
                  <a:pt x="12257429" y="0"/>
                </a:lnTo>
                <a:cubicBezTo>
                  <a:pt x="12763126" y="0"/>
                  <a:pt x="13173075" y="409949"/>
                  <a:pt x="13173075" y="915646"/>
                </a:cubicBezTo>
                <a:lnTo>
                  <a:pt x="13173075" y="4578120"/>
                </a:lnTo>
                <a:cubicBezTo>
                  <a:pt x="13173075" y="5083817"/>
                  <a:pt x="12763126" y="5493766"/>
                  <a:pt x="12257429" y="5493766"/>
                </a:cubicBezTo>
                <a:lnTo>
                  <a:pt x="1228725" y="5493766"/>
                </a:lnTo>
                <a:lnTo>
                  <a:pt x="915646" y="5493766"/>
                </a:lnTo>
                <a:lnTo>
                  <a:pt x="0" y="5493766"/>
                </a:lnTo>
                <a:lnTo>
                  <a:pt x="0" y="4578120"/>
                </a:lnTo>
                <a:lnTo>
                  <a:pt x="0" y="3922141"/>
                </a:lnTo>
                <a:lnTo>
                  <a:pt x="0" y="915646"/>
                </a:lnTo>
                <a:cubicBezTo>
                  <a:pt x="0" y="409949"/>
                  <a:pt x="409949" y="0"/>
                  <a:pt x="91564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BE" dirty="0"/>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1524000" y="2373549"/>
            <a:ext cx="9144000" cy="1136414"/>
          </a:xfrm>
        </p:spPr>
        <p:txBody>
          <a:bodyPr anchor="ctr" anchorCtr="0">
            <a:normAutofit/>
          </a:bodyPr>
          <a:lstStyle>
            <a:lvl1pPr algn="ctr">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1524000" y="3602038"/>
            <a:ext cx="9144000" cy="1655762"/>
          </a:xfrm>
        </p:spPr>
        <p:txBody>
          <a:bodyPr>
            <a:normAutofit/>
          </a:bodyPr>
          <a:lstStyle>
            <a:lvl1pPr marL="0" indent="0" algn="ctr">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398438" y="-3744234"/>
            <a:ext cx="6559365" cy="6556178"/>
          </a:xfrm>
          <a:prstGeom prst="rect">
            <a:avLst/>
          </a:prstGeom>
        </p:spPr>
      </p:pic>
    </p:spTree>
    <p:extLst>
      <p:ext uri="{BB962C8B-B14F-4D97-AF65-F5344CB8AC3E}">
        <p14:creationId xmlns:p14="http://schemas.microsoft.com/office/powerpoint/2010/main" val="2554839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7">
    <p:spTree>
      <p:nvGrpSpPr>
        <p:cNvPr id="1" name=""/>
        <p:cNvGrpSpPr/>
        <p:nvPr/>
      </p:nvGrpSpPr>
      <p:grpSpPr>
        <a:xfrm>
          <a:off x="0" y="0"/>
          <a:ext cx="0" cy="0"/>
          <a:chOff x="0" y="0"/>
          <a:chExt cx="0" cy="0"/>
        </a:xfrm>
      </p:grpSpPr>
      <p:sp>
        <p:nvSpPr>
          <p:cNvPr id="9" name="Rechthoek 3">
            <a:extLst>
              <a:ext uri="{FF2B5EF4-FFF2-40B4-BE49-F238E27FC236}">
                <a16:creationId xmlns:a16="http://schemas.microsoft.com/office/drawing/2014/main" id="{BAA2BACE-3B28-1B88-6A11-B324537E519A}"/>
              </a:ext>
            </a:extLst>
          </p:cNvPr>
          <p:cNvSpPr/>
          <p:nvPr userDrawn="1"/>
        </p:nvSpPr>
        <p:spPr>
          <a:xfrm>
            <a:off x="0" y="4046057"/>
            <a:ext cx="12192000" cy="2812414"/>
          </a:xfrm>
          <a:custGeom>
            <a:avLst/>
            <a:gdLst>
              <a:gd name="connsiteX0" fmla="*/ 0 w 24382413"/>
              <a:gd name="connsiteY0" fmla="*/ 0 h 6858000"/>
              <a:gd name="connsiteX1" fmla="*/ 24382413 w 24382413"/>
              <a:gd name="connsiteY1" fmla="*/ 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725312"/>
              <a:gd name="connsiteY0" fmla="*/ 0 h 6858000"/>
              <a:gd name="connsiteX1" fmla="*/ 24725312 w 24725312"/>
              <a:gd name="connsiteY1" fmla="*/ 3114675 h 6858000"/>
              <a:gd name="connsiteX2" fmla="*/ 24382413 w 24725312"/>
              <a:gd name="connsiteY2" fmla="*/ 6858000 h 6858000"/>
              <a:gd name="connsiteX3" fmla="*/ 0 w 24725312"/>
              <a:gd name="connsiteY3" fmla="*/ 6858000 h 6858000"/>
              <a:gd name="connsiteX4" fmla="*/ 0 w 24725312"/>
              <a:gd name="connsiteY4" fmla="*/ 0 h 6858000"/>
              <a:gd name="connsiteX0" fmla="*/ 0 w 24382413"/>
              <a:gd name="connsiteY0" fmla="*/ 0 h 6858000"/>
              <a:gd name="connsiteX1" fmla="*/ 24353837 w 24382413"/>
              <a:gd name="connsiteY1" fmla="*/ 245745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353837"/>
              <a:gd name="connsiteY0" fmla="*/ 0 h 6858000"/>
              <a:gd name="connsiteX1" fmla="*/ 24353837 w 24353837"/>
              <a:gd name="connsiteY1" fmla="*/ 2457450 h 6858000"/>
              <a:gd name="connsiteX2" fmla="*/ 24325262 w 24353837"/>
              <a:gd name="connsiteY2" fmla="*/ 5829300 h 6858000"/>
              <a:gd name="connsiteX3" fmla="*/ 0 w 24353837"/>
              <a:gd name="connsiteY3" fmla="*/ 6858000 h 6858000"/>
              <a:gd name="connsiteX4" fmla="*/ 0 w 24353837"/>
              <a:gd name="connsiteY4" fmla="*/ 0 h 6858000"/>
              <a:gd name="connsiteX0" fmla="*/ 0 w 24382412"/>
              <a:gd name="connsiteY0" fmla="*/ 0 h 6858000"/>
              <a:gd name="connsiteX1" fmla="*/ 24353837 w 24382412"/>
              <a:gd name="connsiteY1" fmla="*/ 2457450 h 6858000"/>
              <a:gd name="connsiteX2" fmla="*/ 24382412 w 24382412"/>
              <a:gd name="connsiteY2" fmla="*/ 6172200 h 6858000"/>
              <a:gd name="connsiteX3" fmla="*/ 0 w 24382412"/>
              <a:gd name="connsiteY3" fmla="*/ 6858000 h 6858000"/>
              <a:gd name="connsiteX4" fmla="*/ 0 w 24382412"/>
              <a:gd name="connsiteY4" fmla="*/ 0 h 6858000"/>
              <a:gd name="connsiteX0" fmla="*/ 0 w 24382412"/>
              <a:gd name="connsiteY0" fmla="*/ 0 h 6172200"/>
              <a:gd name="connsiteX1" fmla="*/ 24353837 w 24382412"/>
              <a:gd name="connsiteY1" fmla="*/ 2457450 h 6172200"/>
              <a:gd name="connsiteX2" fmla="*/ 24382412 w 24382412"/>
              <a:gd name="connsiteY2" fmla="*/ 6172200 h 6172200"/>
              <a:gd name="connsiteX3" fmla="*/ 0 w 24382412"/>
              <a:gd name="connsiteY3" fmla="*/ 5629275 h 6172200"/>
              <a:gd name="connsiteX4" fmla="*/ 0 w 24382412"/>
              <a:gd name="connsiteY4" fmla="*/ 0 h 6172200"/>
              <a:gd name="connsiteX0" fmla="*/ 0 w 24382412"/>
              <a:gd name="connsiteY0" fmla="*/ 0 h 6172200"/>
              <a:gd name="connsiteX1" fmla="*/ 24353837 w 24382412"/>
              <a:gd name="connsiteY1" fmla="*/ 2457450 h 6172200"/>
              <a:gd name="connsiteX2" fmla="*/ 24382412 w 24382412"/>
              <a:gd name="connsiteY2" fmla="*/ 6172200 h 6172200"/>
              <a:gd name="connsiteX3" fmla="*/ 28575 w 24382412"/>
              <a:gd name="connsiteY3" fmla="*/ 6172200 h 6172200"/>
              <a:gd name="connsiteX4" fmla="*/ 0 w 24382412"/>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28575 w 24399884"/>
              <a:gd name="connsiteY3" fmla="*/ 6172200 h 6172200"/>
              <a:gd name="connsiteX4" fmla="*/ 0 w 24399884"/>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15418 w 24399884"/>
              <a:gd name="connsiteY3" fmla="*/ 6172200 h 6172200"/>
              <a:gd name="connsiteX4" fmla="*/ 0 w 24399884"/>
              <a:gd name="connsiteY4" fmla="*/ 0 h 617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99884" h="6172200">
                <a:moveTo>
                  <a:pt x="0" y="0"/>
                </a:moveTo>
                <a:lnTo>
                  <a:pt x="24399884" y="2477186"/>
                </a:lnTo>
                <a:lnTo>
                  <a:pt x="24382412" y="6172200"/>
                </a:lnTo>
                <a:lnTo>
                  <a:pt x="15418" y="6172200"/>
                </a:lnTo>
                <a:cubicBezTo>
                  <a:pt x="10279" y="4114800"/>
                  <a:pt x="5139" y="2057400"/>
                  <a:pt x="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1524000" y="2373549"/>
            <a:ext cx="9144000" cy="1136414"/>
          </a:xfrm>
        </p:spPr>
        <p:txBody>
          <a:bodyPr anchor="ctr" anchorCtr="0">
            <a:normAutofit/>
          </a:bodyPr>
          <a:lstStyle>
            <a:lvl1pPr algn="ctr">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1524000" y="3602038"/>
            <a:ext cx="9144000" cy="1655762"/>
          </a:xfrm>
        </p:spPr>
        <p:txBody>
          <a:bodyPr>
            <a:normAutofit/>
          </a:bodyPr>
          <a:lstStyle>
            <a:lvl1pPr marL="0" indent="0" algn="ctr">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400031" y="-3744234"/>
            <a:ext cx="6556178" cy="6556178"/>
          </a:xfrm>
          <a:prstGeom prst="rect">
            <a:avLst/>
          </a:prstGeom>
        </p:spPr>
      </p:pic>
    </p:spTree>
    <p:extLst>
      <p:ext uri="{BB962C8B-B14F-4D97-AF65-F5344CB8AC3E}">
        <p14:creationId xmlns:p14="http://schemas.microsoft.com/office/powerpoint/2010/main" val="3924002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8">
    <p:spTree>
      <p:nvGrpSpPr>
        <p:cNvPr id="1" name=""/>
        <p:cNvGrpSpPr/>
        <p:nvPr/>
      </p:nvGrpSpPr>
      <p:grpSpPr>
        <a:xfrm>
          <a:off x="0" y="0"/>
          <a:ext cx="0" cy="0"/>
          <a:chOff x="0" y="0"/>
          <a:chExt cx="0" cy="0"/>
        </a:xfrm>
      </p:grpSpPr>
      <p:sp>
        <p:nvSpPr>
          <p:cNvPr id="9" name="Rechthoek 3">
            <a:extLst>
              <a:ext uri="{FF2B5EF4-FFF2-40B4-BE49-F238E27FC236}">
                <a16:creationId xmlns:a16="http://schemas.microsoft.com/office/drawing/2014/main" id="{BAA2BACE-3B28-1B88-6A11-B324537E519A}"/>
              </a:ext>
            </a:extLst>
          </p:cNvPr>
          <p:cNvSpPr/>
          <p:nvPr userDrawn="1"/>
        </p:nvSpPr>
        <p:spPr>
          <a:xfrm>
            <a:off x="0" y="4046057"/>
            <a:ext cx="12192000" cy="2812414"/>
          </a:xfrm>
          <a:custGeom>
            <a:avLst/>
            <a:gdLst>
              <a:gd name="connsiteX0" fmla="*/ 0 w 24382413"/>
              <a:gd name="connsiteY0" fmla="*/ 0 h 6858000"/>
              <a:gd name="connsiteX1" fmla="*/ 24382413 w 24382413"/>
              <a:gd name="connsiteY1" fmla="*/ 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725312"/>
              <a:gd name="connsiteY0" fmla="*/ 0 h 6858000"/>
              <a:gd name="connsiteX1" fmla="*/ 24725312 w 24725312"/>
              <a:gd name="connsiteY1" fmla="*/ 3114675 h 6858000"/>
              <a:gd name="connsiteX2" fmla="*/ 24382413 w 24725312"/>
              <a:gd name="connsiteY2" fmla="*/ 6858000 h 6858000"/>
              <a:gd name="connsiteX3" fmla="*/ 0 w 24725312"/>
              <a:gd name="connsiteY3" fmla="*/ 6858000 h 6858000"/>
              <a:gd name="connsiteX4" fmla="*/ 0 w 24725312"/>
              <a:gd name="connsiteY4" fmla="*/ 0 h 6858000"/>
              <a:gd name="connsiteX0" fmla="*/ 0 w 24382413"/>
              <a:gd name="connsiteY0" fmla="*/ 0 h 6858000"/>
              <a:gd name="connsiteX1" fmla="*/ 24353837 w 24382413"/>
              <a:gd name="connsiteY1" fmla="*/ 245745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353837"/>
              <a:gd name="connsiteY0" fmla="*/ 0 h 6858000"/>
              <a:gd name="connsiteX1" fmla="*/ 24353837 w 24353837"/>
              <a:gd name="connsiteY1" fmla="*/ 2457450 h 6858000"/>
              <a:gd name="connsiteX2" fmla="*/ 24325262 w 24353837"/>
              <a:gd name="connsiteY2" fmla="*/ 5829300 h 6858000"/>
              <a:gd name="connsiteX3" fmla="*/ 0 w 24353837"/>
              <a:gd name="connsiteY3" fmla="*/ 6858000 h 6858000"/>
              <a:gd name="connsiteX4" fmla="*/ 0 w 24353837"/>
              <a:gd name="connsiteY4" fmla="*/ 0 h 6858000"/>
              <a:gd name="connsiteX0" fmla="*/ 0 w 24382412"/>
              <a:gd name="connsiteY0" fmla="*/ 0 h 6858000"/>
              <a:gd name="connsiteX1" fmla="*/ 24353837 w 24382412"/>
              <a:gd name="connsiteY1" fmla="*/ 2457450 h 6858000"/>
              <a:gd name="connsiteX2" fmla="*/ 24382412 w 24382412"/>
              <a:gd name="connsiteY2" fmla="*/ 6172200 h 6858000"/>
              <a:gd name="connsiteX3" fmla="*/ 0 w 24382412"/>
              <a:gd name="connsiteY3" fmla="*/ 6858000 h 6858000"/>
              <a:gd name="connsiteX4" fmla="*/ 0 w 24382412"/>
              <a:gd name="connsiteY4" fmla="*/ 0 h 6858000"/>
              <a:gd name="connsiteX0" fmla="*/ 0 w 24382412"/>
              <a:gd name="connsiteY0" fmla="*/ 0 h 6172200"/>
              <a:gd name="connsiteX1" fmla="*/ 24353837 w 24382412"/>
              <a:gd name="connsiteY1" fmla="*/ 2457450 h 6172200"/>
              <a:gd name="connsiteX2" fmla="*/ 24382412 w 24382412"/>
              <a:gd name="connsiteY2" fmla="*/ 6172200 h 6172200"/>
              <a:gd name="connsiteX3" fmla="*/ 0 w 24382412"/>
              <a:gd name="connsiteY3" fmla="*/ 5629275 h 6172200"/>
              <a:gd name="connsiteX4" fmla="*/ 0 w 24382412"/>
              <a:gd name="connsiteY4" fmla="*/ 0 h 6172200"/>
              <a:gd name="connsiteX0" fmla="*/ 0 w 24382412"/>
              <a:gd name="connsiteY0" fmla="*/ 0 h 6172200"/>
              <a:gd name="connsiteX1" fmla="*/ 24353837 w 24382412"/>
              <a:gd name="connsiteY1" fmla="*/ 2457450 h 6172200"/>
              <a:gd name="connsiteX2" fmla="*/ 24382412 w 24382412"/>
              <a:gd name="connsiteY2" fmla="*/ 6172200 h 6172200"/>
              <a:gd name="connsiteX3" fmla="*/ 28575 w 24382412"/>
              <a:gd name="connsiteY3" fmla="*/ 6172200 h 6172200"/>
              <a:gd name="connsiteX4" fmla="*/ 0 w 24382412"/>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28575 w 24399884"/>
              <a:gd name="connsiteY3" fmla="*/ 6172200 h 6172200"/>
              <a:gd name="connsiteX4" fmla="*/ 0 w 24399884"/>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15418 w 24399884"/>
              <a:gd name="connsiteY3" fmla="*/ 6172200 h 6172200"/>
              <a:gd name="connsiteX4" fmla="*/ 0 w 24399884"/>
              <a:gd name="connsiteY4" fmla="*/ 0 h 617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99884" h="6172200">
                <a:moveTo>
                  <a:pt x="0" y="0"/>
                </a:moveTo>
                <a:lnTo>
                  <a:pt x="24399884" y="2477186"/>
                </a:lnTo>
                <a:lnTo>
                  <a:pt x="24382412" y="6172200"/>
                </a:lnTo>
                <a:lnTo>
                  <a:pt x="15418" y="6172200"/>
                </a:lnTo>
                <a:cubicBezTo>
                  <a:pt x="10279" y="4114800"/>
                  <a:pt x="5139" y="2057400"/>
                  <a:pt x="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1524000" y="2373549"/>
            <a:ext cx="9144000" cy="1136414"/>
          </a:xfrm>
        </p:spPr>
        <p:txBody>
          <a:bodyPr anchor="ctr" anchorCtr="0">
            <a:normAutofit/>
          </a:bodyPr>
          <a:lstStyle>
            <a:lvl1pPr algn="ctr">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1524000" y="3602038"/>
            <a:ext cx="9144000" cy="1655762"/>
          </a:xfrm>
        </p:spPr>
        <p:txBody>
          <a:bodyPr>
            <a:normAutofit/>
          </a:bodyPr>
          <a:lstStyle>
            <a:lvl1pPr marL="0" indent="0" algn="ctr">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400031" y="-3744234"/>
            <a:ext cx="6556178" cy="6556178"/>
          </a:xfrm>
          <a:prstGeom prst="rect">
            <a:avLst/>
          </a:prstGeom>
        </p:spPr>
      </p:pic>
    </p:spTree>
    <p:extLst>
      <p:ext uri="{BB962C8B-B14F-4D97-AF65-F5344CB8AC3E}">
        <p14:creationId xmlns:p14="http://schemas.microsoft.com/office/powerpoint/2010/main" val="3423710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9">
    <p:spTree>
      <p:nvGrpSpPr>
        <p:cNvPr id="1" name=""/>
        <p:cNvGrpSpPr/>
        <p:nvPr/>
      </p:nvGrpSpPr>
      <p:grpSpPr>
        <a:xfrm>
          <a:off x="0" y="0"/>
          <a:ext cx="0" cy="0"/>
          <a:chOff x="0" y="0"/>
          <a:chExt cx="0" cy="0"/>
        </a:xfrm>
      </p:grpSpPr>
      <p:sp>
        <p:nvSpPr>
          <p:cNvPr id="9" name="Rechthoek 3">
            <a:extLst>
              <a:ext uri="{FF2B5EF4-FFF2-40B4-BE49-F238E27FC236}">
                <a16:creationId xmlns:a16="http://schemas.microsoft.com/office/drawing/2014/main" id="{BAA2BACE-3B28-1B88-6A11-B324537E519A}"/>
              </a:ext>
            </a:extLst>
          </p:cNvPr>
          <p:cNvSpPr/>
          <p:nvPr userDrawn="1"/>
        </p:nvSpPr>
        <p:spPr>
          <a:xfrm>
            <a:off x="0" y="4046057"/>
            <a:ext cx="12192000" cy="2812414"/>
          </a:xfrm>
          <a:custGeom>
            <a:avLst/>
            <a:gdLst>
              <a:gd name="connsiteX0" fmla="*/ 0 w 24382413"/>
              <a:gd name="connsiteY0" fmla="*/ 0 h 6858000"/>
              <a:gd name="connsiteX1" fmla="*/ 24382413 w 24382413"/>
              <a:gd name="connsiteY1" fmla="*/ 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725312"/>
              <a:gd name="connsiteY0" fmla="*/ 0 h 6858000"/>
              <a:gd name="connsiteX1" fmla="*/ 24725312 w 24725312"/>
              <a:gd name="connsiteY1" fmla="*/ 3114675 h 6858000"/>
              <a:gd name="connsiteX2" fmla="*/ 24382413 w 24725312"/>
              <a:gd name="connsiteY2" fmla="*/ 6858000 h 6858000"/>
              <a:gd name="connsiteX3" fmla="*/ 0 w 24725312"/>
              <a:gd name="connsiteY3" fmla="*/ 6858000 h 6858000"/>
              <a:gd name="connsiteX4" fmla="*/ 0 w 24725312"/>
              <a:gd name="connsiteY4" fmla="*/ 0 h 6858000"/>
              <a:gd name="connsiteX0" fmla="*/ 0 w 24382413"/>
              <a:gd name="connsiteY0" fmla="*/ 0 h 6858000"/>
              <a:gd name="connsiteX1" fmla="*/ 24353837 w 24382413"/>
              <a:gd name="connsiteY1" fmla="*/ 245745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353837"/>
              <a:gd name="connsiteY0" fmla="*/ 0 h 6858000"/>
              <a:gd name="connsiteX1" fmla="*/ 24353837 w 24353837"/>
              <a:gd name="connsiteY1" fmla="*/ 2457450 h 6858000"/>
              <a:gd name="connsiteX2" fmla="*/ 24325262 w 24353837"/>
              <a:gd name="connsiteY2" fmla="*/ 5829300 h 6858000"/>
              <a:gd name="connsiteX3" fmla="*/ 0 w 24353837"/>
              <a:gd name="connsiteY3" fmla="*/ 6858000 h 6858000"/>
              <a:gd name="connsiteX4" fmla="*/ 0 w 24353837"/>
              <a:gd name="connsiteY4" fmla="*/ 0 h 6858000"/>
              <a:gd name="connsiteX0" fmla="*/ 0 w 24382412"/>
              <a:gd name="connsiteY0" fmla="*/ 0 h 6858000"/>
              <a:gd name="connsiteX1" fmla="*/ 24353837 w 24382412"/>
              <a:gd name="connsiteY1" fmla="*/ 2457450 h 6858000"/>
              <a:gd name="connsiteX2" fmla="*/ 24382412 w 24382412"/>
              <a:gd name="connsiteY2" fmla="*/ 6172200 h 6858000"/>
              <a:gd name="connsiteX3" fmla="*/ 0 w 24382412"/>
              <a:gd name="connsiteY3" fmla="*/ 6858000 h 6858000"/>
              <a:gd name="connsiteX4" fmla="*/ 0 w 24382412"/>
              <a:gd name="connsiteY4" fmla="*/ 0 h 6858000"/>
              <a:gd name="connsiteX0" fmla="*/ 0 w 24382412"/>
              <a:gd name="connsiteY0" fmla="*/ 0 h 6172200"/>
              <a:gd name="connsiteX1" fmla="*/ 24353837 w 24382412"/>
              <a:gd name="connsiteY1" fmla="*/ 2457450 h 6172200"/>
              <a:gd name="connsiteX2" fmla="*/ 24382412 w 24382412"/>
              <a:gd name="connsiteY2" fmla="*/ 6172200 h 6172200"/>
              <a:gd name="connsiteX3" fmla="*/ 0 w 24382412"/>
              <a:gd name="connsiteY3" fmla="*/ 5629275 h 6172200"/>
              <a:gd name="connsiteX4" fmla="*/ 0 w 24382412"/>
              <a:gd name="connsiteY4" fmla="*/ 0 h 6172200"/>
              <a:gd name="connsiteX0" fmla="*/ 0 w 24382412"/>
              <a:gd name="connsiteY0" fmla="*/ 0 h 6172200"/>
              <a:gd name="connsiteX1" fmla="*/ 24353837 w 24382412"/>
              <a:gd name="connsiteY1" fmla="*/ 2457450 h 6172200"/>
              <a:gd name="connsiteX2" fmla="*/ 24382412 w 24382412"/>
              <a:gd name="connsiteY2" fmla="*/ 6172200 h 6172200"/>
              <a:gd name="connsiteX3" fmla="*/ 28575 w 24382412"/>
              <a:gd name="connsiteY3" fmla="*/ 6172200 h 6172200"/>
              <a:gd name="connsiteX4" fmla="*/ 0 w 24382412"/>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28575 w 24399884"/>
              <a:gd name="connsiteY3" fmla="*/ 6172200 h 6172200"/>
              <a:gd name="connsiteX4" fmla="*/ 0 w 24399884"/>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15418 w 24399884"/>
              <a:gd name="connsiteY3" fmla="*/ 6172200 h 6172200"/>
              <a:gd name="connsiteX4" fmla="*/ 0 w 24399884"/>
              <a:gd name="connsiteY4" fmla="*/ 0 h 617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99884" h="6172200">
                <a:moveTo>
                  <a:pt x="0" y="0"/>
                </a:moveTo>
                <a:lnTo>
                  <a:pt x="24399884" y="2477186"/>
                </a:lnTo>
                <a:lnTo>
                  <a:pt x="24382412" y="6172200"/>
                </a:lnTo>
                <a:lnTo>
                  <a:pt x="15418" y="6172200"/>
                </a:lnTo>
                <a:cubicBezTo>
                  <a:pt x="10279" y="4114800"/>
                  <a:pt x="5139" y="2057400"/>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1524000" y="2373549"/>
            <a:ext cx="9144000" cy="1136414"/>
          </a:xfrm>
        </p:spPr>
        <p:txBody>
          <a:bodyPr anchor="ctr" anchorCtr="0">
            <a:normAutofit/>
          </a:bodyPr>
          <a:lstStyle>
            <a:lvl1pPr algn="ctr">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1524000" y="3602038"/>
            <a:ext cx="9144000" cy="1655762"/>
          </a:xfrm>
        </p:spPr>
        <p:txBody>
          <a:bodyPr>
            <a:normAutofit/>
          </a:bodyPr>
          <a:lstStyle>
            <a:lvl1pPr marL="0" indent="0" algn="ctr">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400031" y="-3744234"/>
            <a:ext cx="6556178" cy="6556178"/>
          </a:xfrm>
          <a:prstGeom prst="rect">
            <a:avLst/>
          </a:prstGeom>
        </p:spPr>
      </p:pic>
    </p:spTree>
    <p:extLst>
      <p:ext uri="{BB962C8B-B14F-4D97-AF65-F5344CB8AC3E}">
        <p14:creationId xmlns:p14="http://schemas.microsoft.com/office/powerpoint/2010/main" val="3660555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to+titel1">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B7ECF395-ED4F-3C47-5F81-CF46F5FC464D}"/>
              </a:ext>
            </a:extLst>
          </p:cNvPr>
          <p:cNvSpPr>
            <a:spLocks noGrp="1"/>
          </p:cNvSpPr>
          <p:nvPr>
            <p:ph type="pic" sz="quarter" idx="10"/>
          </p:nvPr>
        </p:nvSpPr>
        <p:spPr>
          <a:xfrm>
            <a:off x="0" y="-1"/>
            <a:ext cx="12192000" cy="4946563"/>
          </a:xfrm>
        </p:spPr>
        <p:txBody>
          <a:bodyPr anchor="ctr"/>
          <a:lstStyle>
            <a:lvl1pPr algn="ctr">
              <a:defRPr/>
            </a:lvl1pPr>
          </a:lstStyle>
          <a:p>
            <a:r>
              <a:rPr lang="nl-NL"/>
              <a:t>Klik op het pictogram als u een afbeelding wilt toevoegen</a:t>
            </a:r>
            <a:endParaRPr lang="nl-BE" dirty="0"/>
          </a:p>
        </p:txBody>
      </p:sp>
      <p:sp>
        <p:nvSpPr>
          <p:cNvPr id="9" name="Rechthoek 3">
            <a:extLst>
              <a:ext uri="{FF2B5EF4-FFF2-40B4-BE49-F238E27FC236}">
                <a16:creationId xmlns:a16="http://schemas.microsoft.com/office/drawing/2014/main" id="{BAA2BACE-3B28-1B88-6A11-B324537E519A}"/>
              </a:ext>
            </a:extLst>
          </p:cNvPr>
          <p:cNvSpPr/>
          <p:nvPr userDrawn="1"/>
        </p:nvSpPr>
        <p:spPr>
          <a:xfrm>
            <a:off x="0" y="4046057"/>
            <a:ext cx="12192000" cy="2812414"/>
          </a:xfrm>
          <a:custGeom>
            <a:avLst/>
            <a:gdLst>
              <a:gd name="connsiteX0" fmla="*/ 0 w 24382413"/>
              <a:gd name="connsiteY0" fmla="*/ 0 h 6858000"/>
              <a:gd name="connsiteX1" fmla="*/ 24382413 w 24382413"/>
              <a:gd name="connsiteY1" fmla="*/ 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725312"/>
              <a:gd name="connsiteY0" fmla="*/ 0 h 6858000"/>
              <a:gd name="connsiteX1" fmla="*/ 24725312 w 24725312"/>
              <a:gd name="connsiteY1" fmla="*/ 3114675 h 6858000"/>
              <a:gd name="connsiteX2" fmla="*/ 24382413 w 24725312"/>
              <a:gd name="connsiteY2" fmla="*/ 6858000 h 6858000"/>
              <a:gd name="connsiteX3" fmla="*/ 0 w 24725312"/>
              <a:gd name="connsiteY3" fmla="*/ 6858000 h 6858000"/>
              <a:gd name="connsiteX4" fmla="*/ 0 w 24725312"/>
              <a:gd name="connsiteY4" fmla="*/ 0 h 6858000"/>
              <a:gd name="connsiteX0" fmla="*/ 0 w 24382413"/>
              <a:gd name="connsiteY0" fmla="*/ 0 h 6858000"/>
              <a:gd name="connsiteX1" fmla="*/ 24353837 w 24382413"/>
              <a:gd name="connsiteY1" fmla="*/ 245745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353837"/>
              <a:gd name="connsiteY0" fmla="*/ 0 h 6858000"/>
              <a:gd name="connsiteX1" fmla="*/ 24353837 w 24353837"/>
              <a:gd name="connsiteY1" fmla="*/ 2457450 h 6858000"/>
              <a:gd name="connsiteX2" fmla="*/ 24325262 w 24353837"/>
              <a:gd name="connsiteY2" fmla="*/ 5829300 h 6858000"/>
              <a:gd name="connsiteX3" fmla="*/ 0 w 24353837"/>
              <a:gd name="connsiteY3" fmla="*/ 6858000 h 6858000"/>
              <a:gd name="connsiteX4" fmla="*/ 0 w 24353837"/>
              <a:gd name="connsiteY4" fmla="*/ 0 h 6858000"/>
              <a:gd name="connsiteX0" fmla="*/ 0 w 24382412"/>
              <a:gd name="connsiteY0" fmla="*/ 0 h 6858000"/>
              <a:gd name="connsiteX1" fmla="*/ 24353837 w 24382412"/>
              <a:gd name="connsiteY1" fmla="*/ 2457450 h 6858000"/>
              <a:gd name="connsiteX2" fmla="*/ 24382412 w 24382412"/>
              <a:gd name="connsiteY2" fmla="*/ 6172200 h 6858000"/>
              <a:gd name="connsiteX3" fmla="*/ 0 w 24382412"/>
              <a:gd name="connsiteY3" fmla="*/ 6858000 h 6858000"/>
              <a:gd name="connsiteX4" fmla="*/ 0 w 24382412"/>
              <a:gd name="connsiteY4" fmla="*/ 0 h 6858000"/>
              <a:gd name="connsiteX0" fmla="*/ 0 w 24382412"/>
              <a:gd name="connsiteY0" fmla="*/ 0 h 6172200"/>
              <a:gd name="connsiteX1" fmla="*/ 24353837 w 24382412"/>
              <a:gd name="connsiteY1" fmla="*/ 2457450 h 6172200"/>
              <a:gd name="connsiteX2" fmla="*/ 24382412 w 24382412"/>
              <a:gd name="connsiteY2" fmla="*/ 6172200 h 6172200"/>
              <a:gd name="connsiteX3" fmla="*/ 0 w 24382412"/>
              <a:gd name="connsiteY3" fmla="*/ 5629275 h 6172200"/>
              <a:gd name="connsiteX4" fmla="*/ 0 w 24382412"/>
              <a:gd name="connsiteY4" fmla="*/ 0 h 6172200"/>
              <a:gd name="connsiteX0" fmla="*/ 0 w 24382412"/>
              <a:gd name="connsiteY0" fmla="*/ 0 h 6172200"/>
              <a:gd name="connsiteX1" fmla="*/ 24353837 w 24382412"/>
              <a:gd name="connsiteY1" fmla="*/ 2457450 h 6172200"/>
              <a:gd name="connsiteX2" fmla="*/ 24382412 w 24382412"/>
              <a:gd name="connsiteY2" fmla="*/ 6172200 h 6172200"/>
              <a:gd name="connsiteX3" fmla="*/ 28575 w 24382412"/>
              <a:gd name="connsiteY3" fmla="*/ 6172200 h 6172200"/>
              <a:gd name="connsiteX4" fmla="*/ 0 w 24382412"/>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28575 w 24399884"/>
              <a:gd name="connsiteY3" fmla="*/ 6172200 h 6172200"/>
              <a:gd name="connsiteX4" fmla="*/ 0 w 24399884"/>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15418 w 24399884"/>
              <a:gd name="connsiteY3" fmla="*/ 6172200 h 6172200"/>
              <a:gd name="connsiteX4" fmla="*/ 0 w 24399884"/>
              <a:gd name="connsiteY4" fmla="*/ 0 h 617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99884" h="6172200">
                <a:moveTo>
                  <a:pt x="0" y="0"/>
                </a:moveTo>
                <a:lnTo>
                  <a:pt x="24399884" y="2477186"/>
                </a:lnTo>
                <a:lnTo>
                  <a:pt x="24382412" y="6172200"/>
                </a:lnTo>
                <a:lnTo>
                  <a:pt x="15418" y="6172200"/>
                </a:lnTo>
                <a:cubicBezTo>
                  <a:pt x="10279" y="4114800"/>
                  <a:pt x="5139" y="2057400"/>
                  <a:pt x="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29345" y="4371975"/>
            <a:ext cx="3437750" cy="3437750"/>
          </a:xfrm>
          <a:prstGeom prst="rect">
            <a:avLst/>
          </a:prstGeom>
        </p:spPr>
      </p:pic>
      <p:pic>
        <p:nvPicPr>
          <p:cNvPr id="5" name="Afbeelding 4">
            <a:extLst>
              <a:ext uri="{FF2B5EF4-FFF2-40B4-BE49-F238E27FC236}">
                <a16:creationId xmlns:a16="http://schemas.microsoft.com/office/drawing/2014/main" id="{DB69C524-C966-5265-6C5A-616394015B6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8672" y="3577427"/>
            <a:ext cx="6600825" cy="2752126"/>
          </a:xfrm>
          <a:prstGeom prst="rect">
            <a:avLst/>
          </a:prstGeom>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5832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857250" y="4046057"/>
            <a:ext cx="5953125" cy="1038684"/>
          </a:xfrm>
        </p:spPr>
        <p:txBody>
          <a:bodyPr anchor="b" anchorCtr="0">
            <a:normAutofit/>
          </a:bodyPr>
          <a:lstStyle>
            <a:lvl1pPr algn="l">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857250" y="5356394"/>
            <a:ext cx="5953125" cy="701506"/>
          </a:xfrm>
        </p:spPr>
        <p:txBody>
          <a:bodyPr>
            <a:normAutofit/>
          </a:bodyPr>
          <a:lstStyle>
            <a:lvl1pPr marL="0" indent="0" algn="l">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Tree>
    <p:extLst>
      <p:ext uri="{BB962C8B-B14F-4D97-AF65-F5344CB8AC3E}">
        <p14:creationId xmlns:p14="http://schemas.microsoft.com/office/powerpoint/2010/main" val="1013210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to+titel2">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B7ECF395-ED4F-3C47-5F81-CF46F5FC464D}"/>
              </a:ext>
            </a:extLst>
          </p:cNvPr>
          <p:cNvSpPr>
            <a:spLocks noGrp="1"/>
          </p:cNvSpPr>
          <p:nvPr>
            <p:ph type="pic" sz="quarter" idx="10"/>
          </p:nvPr>
        </p:nvSpPr>
        <p:spPr>
          <a:xfrm>
            <a:off x="0" y="-1"/>
            <a:ext cx="12192000" cy="4946563"/>
          </a:xfrm>
        </p:spPr>
        <p:txBody>
          <a:bodyPr anchor="ctr"/>
          <a:lstStyle>
            <a:lvl1pPr algn="ctr">
              <a:defRPr/>
            </a:lvl1pPr>
          </a:lstStyle>
          <a:p>
            <a:r>
              <a:rPr lang="nl-NL"/>
              <a:t>Klik op het pictogram als u een afbeelding wilt toevoegen</a:t>
            </a:r>
            <a:endParaRPr lang="nl-BE" dirty="0"/>
          </a:p>
        </p:txBody>
      </p:sp>
      <p:sp>
        <p:nvSpPr>
          <p:cNvPr id="9" name="Rechthoek 3">
            <a:extLst>
              <a:ext uri="{FF2B5EF4-FFF2-40B4-BE49-F238E27FC236}">
                <a16:creationId xmlns:a16="http://schemas.microsoft.com/office/drawing/2014/main" id="{BAA2BACE-3B28-1B88-6A11-B324537E519A}"/>
              </a:ext>
            </a:extLst>
          </p:cNvPr>
          <p:cNvSpPr/>
          <p:nvPr userDrawn="1"/>
        </p:nvSpPr>
        <p:spPr>
          <a:xfrm>
            <a:off x="0" y="4046057"/>
            <a:ext cx="12192000" cy="2812414"/>
          </a:xfrm>
          <a:custGeom>
            <a:avLst/>
            <a:gdLst>
              <a:gd name="connsiteX0" fmla="*/ 0 w 24382413"/>
              <a:gd name="connsiteY0" fmla="*/ 0 h 6858000"/>
              <a:gd name="connsiteX1" fmla="*/ 24382413 w 24382413"/>
              <a:gd name="connsiteY1" fmla="*/ 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725312"/>
              <a:gd name="connsiteY0" fmla="*/ 0 h 6858000"/>
              <a:gd name="connsiteX1" fmla="*/ 24725312 w 24725312"/>
              <a:gd name="connsiteY1" fmla="*/ 3114675 h 6858000"/>
              <a:gd name="connsiteX2" fmla="*/ 24382413 w 24725312"/>
              <a:gd name="connsiteY2" fmla="*/ 6858000 h 6858000"/>
              <a:gd name="connsiteX3" fmla="*/ 0 w 24725312"/>
              <a:gd name="connsiteY3" fmla="*/ 6858000 h 6858000"/>
              <a:gd name="connsiteX4" fmla="*/ 0 w 24725312"/>
              <a:gd name="connsiteY4" fmla="*/ 0 h 6858000"/>
              <a:gd name="connsiteX0" fmla="*/ 0 w 24382413"/>
              <a:gd name="connsiteY0" fmla="*/ 0 h 6858000"/>
              <a:gd name="connsiteX1" fmla="*/ 24353837 w 24382413"/>
              <a:gd name="connsiteY1" fmla="*/ 245745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353837"/>
              <a:gd name="connsiteY0" fmla="*/ 0 h 6858000"/>
              <a:gd name="connsiteX1" fmla="*/ 24353837 w 24353837"/>
              <a:gd name="connsiteY1" fmla="*/ 2457450 h 6858000"/>
              <a:gd name="connsiteX2" fmla="*/ 24325262 w 24353837"/>
              <a:gd name="connsiteY2" fmla="*/ 5829300 h 6858000"/>
              <a:gd name="connsiteX3" fmla="*/ 0 w 24353837"/>
              <a:gd name="connsiteY3" fmla="*/ 6858000 h 6858000"/>
              <a:gd name="connsiteX4" fmla="*/ 0 w 24353837"/>
              <a:gd name="connsiteY4" fmla="*/ 0 h 6858000"/>
              <a:gd name="connsiteX0" fmla="*/ 0 w 24382412"/>
              <a:gd name="connsiteY0" fmla="*/ 0 h 6858000"/>
              <a:gd name="connsiteX1" fmla="*/ 24353837 w 24382412"/>
              <a:gd name="connsiteY1" fmla="*/ 2457450 h 6858000"/>
              <a:gd name="connsiteX2" fmla="*/ 24382412 w 24382412"/>
              <a:gd name="connsiteY2" fmla="*/ 6172200 h 6858000"/>
              <a:gd name="connsiteX3" fmla="*/ 0 w 24382412"/>
              <a:gd name="connsiteY3" fmla="*/ 6858000 h 6858000"/>
              <a:gd name="connsiteX4" fmla="*/ 0 w 24382412"/>
              <a:gd name="connsiteY4" fmla="*/ 0 h 6858000"/>
              <a:gd name="connsiteX0" fmla="*/ 0 w 24382412"/>
              <a:gd name="connsiteY0" fmla="*/ 0 h 6172200"/>
              <a:gd name="connsiteX1" fmla="*/ 24353837 w 24382412"/>
              <a:gd name="connsiteY1" fmla="*/ 2457450 h 6172200"/>
              <a:gd name="connsiteX2" fmla="*/ 24382412 w 24382412"/>
              <a:gd name="connsiteY2" fmla="*/ 6172200 h 6172200"/>
              <a:gd name="connsiteX3" fmla="*/ 0 w 24382412"/>
              <a:gd name="connsiteY3" fmla="*/ 5629275 h 6172200"/>
              <a:gd name="connsiteX4" fmla="*/ 0 w 24382412"/>
              <a:gd name="connsiteY4" fmla="*/ 0 h 6172200"/>
              <a:gd name="connsiteX0" fmla="*/ 0 w 24382412"/>
              <a:gd name="connsiteY0" fmla="*/ 0 h 6172200"/>
              <a:gd name="connsiteX1" fmla="*/ 24353837 w 24382412"/>
              <a:gd name="connsiteY1" fmla="*/ 2457450 h 6172200"/>
              <a:gd name="connsiteX2" fmla="*/ 24382412 w 24382412"/>
              <a:gd name="connsiteY2" fmla="*/ 6172200 h 6172200"/>
              <a:gd name="connsiteX3" fmla="*/ 28575 w 24382412"/>
              <a:gd name="connsiteY3" fmla="*/ 6172200 h 6172200"/>
              <a:gd name="connsiteX4" fmla="*/ 0 w 24382412"/>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28575 w 24399884"/>
              <a:gd name="connsiteY3" fmla="*/ 6172200 h 6172200"/>
              <a:gd name="connsiteX4" fmla="*/ 0 w 24399884"/>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15418 w 24399884"/>
              <a:gd name="connsiteY3" fmla="*/ 6172200 h 6172200"/>
              <a:gd name="connsiteX4" fmla="*/ 0 w 24399884"/>
              <a:gd name="connsiteY4" fmla="*/ 0 h 617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99884" h="6172200">
                <a:moveTo>
                  <a:pt x="0" y="0"/>
                </a:moveTo>
                <a:lnTo>
                  <a:pt x="24399884" y="2477186"/>
                </a:lnTo>
                <a:lnTo>
                  <a:pt x="24382412" y="6172200"/>
                </a:lnTo>
                <a:lnTo>
                  <a:pt x="15418" y="6172200"/>
                </a:lnTo>
                <a:cubicBezTo>
                  <a:pt x="10279" y="4114800"/>
                  <a:pt x="5139" y="2057400"/>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29345" y="4371975"/>
            <a:ext cx="3437750" cy="3437750"/>
          </a:xfrm>
          <a:prstGeom prst="rect">
            <a:avLst/>
          </a:prstGeom>
        </p:spPr>
      </p:pic>
      <p:pic>
        <p:nvPicPr>
          <p:cNvPr id="5" name="Afbeelding 4">
            <a:extLst>
              <a:ext uri="{FF2B5EF4-FFF2-40B4-BE49-F238E27FC236}">
                <a16:creationId xmlns:a16="http://schemas.microsoft.com/office/drawing/2014/main" id="{DB69C524-C966-5265-6C5A-616394015B6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8672" y="3577427"/>
            <a:ext cx="6600825" cy="2752126"/>
          </a:xfrm>
          <a:prstGeom prst="rect">
            <a:avLst/>
          </a:prstGeom>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5832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857250" y="4046057"/>
            <a:ext cx="5953125" cy="1038684"/>
          </a:xfrm>
        </p:spPr>
        <p:txBody>
          <a:bodyPr anchor="b" anchorCtr="0">
            <a:normAutofit/>
          </a:bodyPr>
          <a:lstStyle>
            <a:lvl1pPr algn="l">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857250" y="5356394"/>
            <a:ext cx="5953125" cy="701506"/>
          </a:xfrm>
        </p:spPr>
        <p:txBody>
          <a:bodyPr>
            <a:normAutofit/>
          </a:bodyPr>
          <a:lstStyle>
            <a:lvl1pPr marL="0" indent="0" algn="l">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Tree>
    <p:extLst>
      <p:ext uri="{BB962C8B-B14F-4D97-AF65-F5344CB8AC3E}">
        <p14:creationId xmlns:p14="http://schemas.microsoft.com/office/powerpoint/2010/main" val="3916248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to+titel3">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B7ECF395-ED4F-3C47-5F81-CF46F5FC464D}"/>
              </a:ext>
            </a:extLst>
          </p:cNvPr>
          <p:cNvSpPr>
            <a:spLocks noGrp="1"/>
          </p:cNvSpPr>
          <p:nvPr>
            <p:ph type="pic" sz="quarter" idx="10"/>
          </p:nvPr>
        </p:nvSpPr>
        <p:spPr>
          <a:xfrm>
            <a:off x="0" y="-1"/>
            <a:ext cx="12192000" cy="4946563"/>
          </a:xfrm>
        </p:spPr>
        <p:txBody>
          <a:bodyPr anchor="ctr"/>
          <a:lstStyle>
            <a:lvl1pPr algn="ctr">
              <a:defRPr/>
            </a:lvl1pPr>
          </a:lstStyle>
          <a:p>
            <a:r>
              <a:rPr lang="nl-NL"/>
              <a:t>Klik op het pictogram als u een afbeelding wilt toevoegen</a:t>
            </a:r>
            <a:endParaRPr lang="nl-BE" dirty="0"/>
          </a:p>
        </p:txBody>
      </p:sp>
      <p:sp>
        <p:nvSpPr>
          <p:cNvPr id="9" name="Rechthoek 3">
            <a:extLst>
              <a:ext uri="{FF2B5EF4-FFF2-40B4-BE49-F238E27FC236}">
                <a16:creationId xmlns:a16="http://schemas.microsoft.com/office/drawing/2014/main" id="{BAA2BACE-3B28-1B88-6A11-B324537E519A}"/>
              </a:ext>
            </a:extLst>
          </p:cNvPr>
          <p:cNvSpPr/>
          <p:nvPr userDrawn="1"/>
        </p:nvSpPr>
        <p:spPr>
          <a:xfrm>
            <a:off x="0" y="4046057"/>
            <a:ext cx="12192000" cy="2812414"/>
          </a:xfrm>
          <a:custGeom>
            <a:avLst/>
            <a:gdLst>
              <a:gd name="connsiteX0" fmla="*/ 0 w 24382413"/>
              <a:gd name="connsiteY0" fmla="*/ 0 h 6858000"/>
              <a:gd name="connsiteX1" fmla="*/ 24382413 w 24382413"/>
              <a:gd name="connsiteY1" fmla="*/ 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725312"/>
              <a:gd name="connsiteY0" fmla="*/ 0 h 6858000"/>
              <a:gd name="connsiteX1" fmla="*/ 24725312 w 24725312"/>
              <a:gd name="connsiteY1" fmla="*/ 3114675 h 6858000"/>
              <a:gd name="connsiteX2" fmla="*/ 24382413 w 24725312"/>
              <a:gd name="connsiteY2" fmla="*/ 6858000 h 6858000"/>
              <a:gd name="connsiteX3" fmla="*/ 0 w 24725312"/>
              <a:gd name="connsiteY3" fmla="*/ 6858000 h 6858000"/>
              <a:gd name="connsiteX4" fmla="*/ 0 w 24725312"/>
              <a:gd name="connsiteY4" fmla="*/ 0 h 6858000"/>
              <a:gd name="connsiteX0" fmla="*/ 0 w 24382413"/>
              <a:gd name="connsiteY0" fmla="*/ 0 h 6858000"/>
              <a:gd name="connsiteX1" fmla="*/ 24353837 w 24382413"/>
              <a:gd name="connsiteY1" fmla="*/ 2457450 h 6858000"/>
              <a:gd name="connsiteX2" fmla="*/ 24382413 w 24382413"/>
              <a:gd name="connsiteY2" fmla="*/ 6858000 h 6858000"/>
              <a:gd name="connsiteX3" fmla="*/ 0 w 24382413"/>
              <a:gd name="connsiteY3" fmla="*/ 6858000 h 6858000"/>
              <a:gd name="connsiteX4" fmla="*/ 0 w 24382413"/>
              <a:gd name="connsiteY4" fmla="*/ 0 h 6858000"/>
              <a:gd name="connsiteX0" fmla="*/ 0 w 24353837"/>
              <a:gd name="connsiteY0" fmla="*/ 0 h 6858000"/>
              <a:gd name="connsiteX1" fmla="*/ 24353837 w 24353837"/>
              <a:gd name="connsiteY1" fmla="*/ 2457450 h 6858000"/>
              <a:gd name="connsiteX2" fmla="*/ 24325262 w 24353837"/>
              <a:gd name="connsiteY2" fmla="*/ 5829300 h 6858000"/>
              <a:gd name="connsiteX3" fmla="*/ 0 w 24353837"/>
              <a:gd name="connsiteY3" fmla="*/ 6858000 h 6858000"/>
              <a:gd name="connsiteX4" fmla="*/ 0 w 24353837"/>
              <a:gd name="connsiteY4" fmla="*/ 0 h 6858000"/>
              <a:gd name="connsiteX0" fmla="*/ 0 w 24382412"/>
              <a:gd name="connsiteY0" fmla="*/ 0 h 6858000"/>
              <a:gd name="connsiteX1" fmla="*/ 24353837 w 24382412"/>
              <a:gd name="connsiteY1" fmla="*/ 2457450 h 6858000"/>
              <a:gd name="connsiteX2" fmla="*/ 24382412 w 24382412"/>
              <a:gd name="connsiteY2" fmla="*/ 6172200 h 6858000"/>
              <a:gd name="connsiteX3" fmla="*/ 0 w 24382412"/>
              <a:gd name="connsiteY3" fmla="*/ 6858000 h 6858000"/>
              <a:gd name="connsiteX4" fmla="*/ 0 w 24382412"/>
              <a:gd name="connsiteY4" fmla="*/ 0 h 6858000"/>
              <a:gd name="connsiteX0" fmla="*/ 0 w 24382412"/>
              <a:gd name="connsiteY0" fmla="*/ 0 h 6172200"/>
              <a:gd name="connsiteX1" fmla="*/ 24353837 w 24382412"/>
              <a:gd name="connsiteY1" fmla="*/ 2457450 h 6172200"/>
              <a:gd name="connsiteX2" fmla="*/ 24382412 w 24382412"/>
              <a:gd name="connsiteY2" fmla="*/ 6172200 h 6172200"/>
              <a:gd name="connsiteX3" fmla="*/ 0 w 24382412"/>
              <a:gd name="connsiteY3" fmla="*/ 5629275 h 6172200"/>
              <a:gd name="connsiteX4" fmla="*/ 0 w 24382412"/>
              <a:gd name="connsiteY4" fmla="*/ 0 h 6172200"/>
              <a:gd name="connsiteX0" fmla="*/ 0 w 24382412"/>
              <a:gd name="connsiteY0" fmla="*/ 0 h 6172200"/>
              <a:gd name="connsiteX1" fmla="*/ 24353837 w 24382412"/>
              <a:gd name="connsiteY1" fmla="*/ 2457450 h 6172200"/>
              <a:gd name="connsiteX2" fmla="*/ 24382412 w 24382412"/>
              <a:gd name="connsiteY2" fmla="*/ 6172200 h 6172200"/>
              <a:gd name="connsiteX3" fmla="*/ 28575 w 24382412"/>
              <a:gd name="connsiteY3" fmla="*/ 6172200 h 6172200"/>
              <a:gd name="connsiteX4" fmla="*/ 0 w 24382412"/>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28575 w 24399884"/>
              <a:gd name="connsiteY3" fmla="*/ 6172200 h 6172200"/>
              <a:gd name="connsiteX4" fmla="*/ 0 w 24399884"/>
              <a:gd name="connsiteY4" fmla="*/ 0 h 6172200"/>
              <a:gd name="connsiteX0" fmla="*/ 0 w 24399884"/>
              <a:gd name="connsiteY0" fmla="*/ 0 h 6172200"/>
              <a:gd name="connsiteX1" fmla="*/ 24399884 w 24399884"/>
              <a:gd name="connsiteY1" fmla="*/ 2477186 h 6172200"/>
              <a:gd name="connsiteX2" fmla="*/ 24382412 w 24399884"/>
              <a:gd name="connsiteY2" fmla="*/ 6172200 h 6172200"/>
              <a:gd name="connsiteX3" fmla="*/ 15418 w 24399884"/>
              <a:gd name="connsiteY3" fmla="*/ 6172200 h 6172200"/>
              <a:gd name="connsiteX4" fmla="*/ 0 w 24399884"/>
              <a:gd name="connsiteY4" fmla="*/ 0 h 617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99884" h="6172200">
                <a:moveTo>
                  <a:pt x="0" y="0"/>
                </a:moveTo>
                <a:lnTo>
                  <a:pt x="24399884" y="2477186"/>
                </a:lnTo>
                <a:lnTo>
                  <a:pt x="24382412" y="6172200"/>
                </a:lnTo>
                <a:lnTo>
                  <a:pt x="15418" y="6172200"/>
                </a:lnTo>
                <a:cubicBezTo>
                  <a:pt x="10279" y="4114800"/>
                  <a:pt x="5139" y="2057400"/>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4" name="Afbeelding 3">
            <a:extLst>
              <a:ext uri="{FF2B5EF4-FFF2-40B4-BE49-F238E27FC236}">
                <a16:creationId xmlns:a16="http://schemas.microsoft.com/office/drawing/2014/main" id="{51266AF0-0BFE-9B63-2F1F-027B6C16D3B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29345" y="4371975"/>
            <a:ext cx="3437750" cy="3437750"/>
          </a:xfrm>
          <a:prstGeom prst="rect">
            <a:avLst/>
          </a:prstGeom>
        </p:spPr>
      </p:pic>
      <p:pic>
        <p:nvPicPr>
          <p:cNvPr id="5" name="Afbeelding 4">
            <a:extLst>
              <a:ext uri="{FF2B5EF4-FFF2-40B4-BE49-F238E27FC236}">
                <a16:creationId xmlns:a16="http://schemas.microsoft.com/office/drawing/2014/main" id="{DB69C524-C966-5265-6C5A-616394015B6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8672" y="3577427"/>
            <a:ext cx="6600825" cy="2752126"/>
          </a:xfrm>
          <a:prstGeom prst="rect">
            <a:avLst/>
          </a:prstGeom>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5832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2" name="Titel 1">
            <a:extLst>
              <a:ext uri="{FF2B5EF4-FFF2-40B4-BE49-F238E27FC236}">
                <a16:creationId xmlns:a16="http://schemas.microsoft.com/office/drawing/2014/main" id="{4415C5AA-ECDD-5087-C4F3-3DC165745451}"/>
              </a:ext>
            </a:extLst>
          </p:cNvPr>
          <p:cNvSpPr>
            <a:spLocks noGrp="1"/>
          </p:cNvSpPr>
          <p:nvPr>
            <p:ph type="ctrTitle"/>
          </p:nvPr>
        </p:nvSpPr>
        <p:spPr>
          <a:xfrm>
            <a:off x="857250" y="4046057"/>
            <a:ext cx="5953125" cy="1038684"/>
          </a:xfrm>
        </p:spPr>
        <p:txBody>
          <a:bodyPr anchor="b" anchorCtr="0">
            <a:normAutofit/>
          </a:bodyPr>
          <a:lstStyle>
            <a:lvl1pPr algn="l">
              <a:defRPr sz="2800"/>
            </a:lvl1pPr>
          </a:lstStyle>
          <a:p>
            <a:r>
              <a:rPr lang="nl-NL"/>
              <a:t>Klik om stijl te bewerken</a:t>
            </a:r>
            <a:endParaRPr lang="nl-BE" dirty="0"/>
          </a:p>
        </p:txBody>
      </p:sp>
      <p:sp>
        <p:nvSpPr>
          <p:cNvPr id="3" name="Ondertitel 2">
            <a:extLst>
              <a:ext uri="{FF2B5EF4-FFF2-40B4-BE49-F238E27FC236}">
                <a16:creationId xmlns:a16="http://schemas.microsoft.com/office/drawing/2014/main" id="{ADB03BB2-45AB-68B7-F06D-3AFBD59B71F4}"/>
              </a:ext>
            </a:extLst>
          </p:cNvPr>
          <p:cNvSpPr>
            <a:spLocks noGrp="1"/>
          </p:cNvSpPr>
          <p:nvPr>
            <p:ph type="subTitle" idx="1"/>
          </p:nvPr>
        </p:nvSpPr>
        <p:spPr>
          <a:xfrm>
            <a:off x="857250" y="5356394"/>
            <a:ext cx="5953125" cy="701506"/>
          </a:xfrm>
        </p:spPr>
        <p:txBody>
          <a:bodyPr>
            <a:normAutofit/>
          </a:bodyPr>
          <a:lstStyle>
            <a:lvl1pPr marL="0" indent="0" algn="l">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Tree>
    <p:extLst>
      <p:ext uri="{BB962C8B-B14F-4D97-AF65-F5344CB8AC3E}">
        <p14:creationId xmlns:p14="http://schemas.microsoft.com/office/powerpoint/2010/main" val="3116387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tekst1">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2951163" y="0"/>
            <a:ext cx="9240837" cy="6858000"/>
          </a:xfrm>
        </p:spPr>
        <p:txBody>
          <a:bodyPr/>
          <a:lstStyle/>
          <a:p>
            <a:r>
              <a:rPr lang="nl-NL"/>
              <a:t>Klik op het pictogram als u een afbeelding wilt toevoegen</a:t>
            </a:r>
            <a:endParaRPr lang="nl-BE"/>
          </a:p>
        </p:txBody>
      </p:sp>
      <p:pic>
        <p:nvPicPr>
          <p:cNvPr id="5" name="Graphic 4">
            <a:extLst>
              <a:ext uri="{FF2B5EF4-FFF2-40B4-BE49-F238E27FC236}">
                <a16:creationId xmlns:a16="http://schemas.microsoft.com/office/drawing/2014/main" id="{4BACB565-DD39-1B54-E5F3-7E135E40FBE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4443984" cy="6858000"/>
          </a:xfrm>
          <a:prstGeom prst="rect">
            <a:avLst/>
          </a:prstGeom>
        </p:spPr>
      </p:pic>
      <p:pic>
        <p:nvPicPr>
          <p:cNvPr id="6" name="Afbeelding 5">
            <a:extLst>
              <a:ext uri="{FF2B5EF4-FFF2-40B4-BE49-F238E27FC236}">
                <a16:creationId xmlns:a16="http://schemas.microsoft.com/office/drawing/2014/main" id="{52E29171-0AA4-46EF-BA6A-35A4F2D9E8A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8672" y="1857151"/>
            <a:ext cx="3915312" cy="3143698"/>
          </a:xfrm>
          <a:prstGeom prst="rect">
            <a:avLst/>
          </a:prstGeom>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10" name="Tijdelijke aanduiding voor inhoud 2">
            <a:extLst>
              <a:ext uri="{FF2B5EF4-FFF2-40B4-BE49-F238E27FC236}">
                <a16:creationId xmlns:a16="http://schemas.microsoft.com/office/drawing/2014/main" id="{3AC6C744-AB0B-7BA6-3338-FD5182FC1A61}"/>
              </a:ext>
            </a:extLst>
          </p:cNvPr>
          <p:cNvSpPr>
            <a:spLocks noGrp="1"/>
          </p:cNvSpPr>
          <p:nvPr>
            <p:ph idx="10"/>
          </p:nvPr>
        </p:nvSpPr>
        <p:spPr>
          <a:xfrm>
            <a:off x="695934" y="2058321"/>
            <a:ext cx="3349593" cy="2763061"/>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36639164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to+tekst2">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2951163" y="0"/>
            <a:ext cx="9240837" cy="6858000"/>
          </a:xfrm>
        </p:spPr>
        <p:txBody>
          <a:bodyPr/>
          <a:lstStyle/>
          <a:p>
            <a:r>
              <a:rPr lang="nl-NL"/>
              <a:t>Klik op het pictogram als u een afbeelding wilt toevoegen</a:t>
            </a:r>
            <a:endParaRPr lang="nl-BE"/>
          </a:p>
        </p:txBody>
      </p:sp>
      <p:pic>
        <p:nvPicPr>
          <p:cNvPr id="5" name="Graphic 4">
            <a:extLst>
              <a:ext uri="{FF2B5EF4-FFF2-40B4-BE49-F238E27FC236}">
                <a16:creationId xmlns:a16="http://schemas.microsoft.com/office/drawing/2014/main" id="{4BACB565-DD39-1B54-E5F3-7E135E40FBE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2480" y="5284"/>
            <a:ext cx="4439024" cy="6847432"/>
          </a:xfrm>
          <a:prstGeom prst="rect">
            <a:avLst/>
          </a:prstGeom>
        </p:spPr>
      </p:pic>
      <p:pic>
        <p:nvPicPr>
          <p:cNvPr id="6" name="Afbeelding 5">
            <a:extLst>
              <a:ext uri="{FF2B5EF4-FFF2-40B4-BE49-F238E27FC236}">
                <a16:creationId xmlns:a16="http://schemas.microsoft.com/office/drawing/2014/main" id="{52E29171-0AA4-46EF-BA6A-35A4F2D9E8A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8672" y="1857151"/>
            <a:ext cx="3915312" cy="3143698"/>
          </a:xfrm>
          <a:prstGeom prst="rect">
            <a:avLst/>
          </a:prstGeom>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10" name="Tijdelijke aanduiding voor inhoud 2">
            <a:extLst>
              <a:ext uri="{FF2B5EF4-FFF2-40B4-BE49-F238E27FC236}">
                <a16:creationId xmlns:a16="http://schemas.microsoft.com/office/drawing/2014/main" id="{3AC6C744-AB0B-7BA6-3338-FD5182FC1A61}"/>
              </a:ext>
            </a:extLst>
          </p:cNvPr>
          <p:cNvSpPr>
            <a:spLocks noGrp="1"/>
          </p:cNvSpPr>
          <p:nvPr>
            <p:ph idx="10"/>
          </p:nvPr>
        </p:nvSpPr>
        <p:spPr>
          <a:xfrm>
            <a:off x="695934" y="2058321"/>
            <a:ext cx="3349593" cy="2763061"/>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3269082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to+tekst3">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2951163" y="0"/>
            <a:ext cx="9240837" cy="6858000"/>
          </a:xfrm>
        </p:spPr>
        <p:txBody>
          <a:bodyPr/>
          <a:lstStyle/>
          <a:p>
            <a:r>
              <a:rPr lang="nl-NL"/>
              <a:t>Klik op het pictogram als u een afbeelding wilt toevoegen</a:t>
            </a:r>
            <a:endParaRPr lang="nl-BE"/>
          </a:p>
        </p:txBody>
      </p:sp>
      <p:pic>
        <p:nvPicPr>
          <p:cNvPr id="5" name="Graphic 4">
            <a:extLst>
              <a:ext uri="{FF2B5EF4-FFF2-40B4-BE49-F238E27FC236}">
                <a16:creationId xmlns:a16="http://schemas.microsoft.com/office/drawing/2014/main" id="{4BACB565-DD39-1B54-E5F3-7E135E40FBE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5284"/>
            <a:ext cx="4443984" cy="6847432"/>
          </a:xfrm>
          <a:prstGeom prst="rect">
            <a:avLst/>
          </a:prstGeom>
        </p:spPr>
      </p:pic>
      <p:pic>
        <p:nvPicPr>
          <p:cNvPr id="6" name="Afbeelding 5">
            <a:extLst>
              <a:ext uri="{FF2B5EF4-FFF2-40B4-BE49-F238E27FC236}">
                <a16:creationId xmlns:a16="http://schemas.microsoft.com/office/drawing/2014/main" id="{52E29171-0AA4-46EF-BA6A-35A4F2D9E8A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8672" y="1857151"/>
            <a:ext cx="3915312" cy="3143698"/>
          </a:xfrm>
          <a:prstGeom prst="rect">
            <a:avLst/>
          </a:prstGeom>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10" name="Tijdelijke aanduiding voor inhoud 2">
            <a:extLst>
              <a:ext uri="{FF2B5EF4-FFF2-40B4-BE49-F238E27FC236}">
                <a16:creationId xmlns:a16="http://schemas.microsoft.com/office/drawing/2014/main" id="{3AC6C744-AB0B-7BA6-3338-FD5182FC1A61}"/>
              </a:ext>
            </a:extLst>
          </p:cNvPr>
          <p:cNvSpPr>
            <a:spLocks noGrp="1"/>
          </p:cNvSpPr>
          <p:nvPr>
            <p:ph idx="10"/>
          </p:nvPr>
        </p:nvSpPr>
        <p:spPr>
          <a:xfrm>
            <a:off x="695934" y="2058321"/>
            <a:ext cx="3349593" cy="2763061"/>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1332727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to+tekst4">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2951163" y="0"/>
            <a:ext cx="9240837" cy="6858000"/>
          </a:xfrm>
        </p:spPr>
        <p:txBody>
          <a:bodyPr/>
          <a:lstStyle/>
          <a:p>
            <a:r>
              <a:rPr lang="nl-NL"/>
              <a:t>Klik op het pictogram als u een afbeelding wilt toevoegen</a:t>
            </a:r>
            <a:endParaRPr lang="nl-BE"/>
          </a:p>
        </p:txBody>
      </p:sp>
      <p:pic>
        <p:nvPicPr>
          <p:cNvPr id="5" name="Graphic 4">
            <a:extLst>
              <a:ext uri="{FF2B5EF4-FFF2-40B4-BE49-F238E27FC236}">
                <a16:creationId xmlns:a16="http://schemas.microsoft.com/office/drawing/2014/main" id="{4BACB565-DD39-1B54-E5F3-7E135E40FBE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2480" y="5284"/>
            <a:ext cx="4439024" cy="6847432"/>
          </a:xfrm>
          <a:prstGeom prst="rect">
            <a:avLst/>
          </a:prstGeom>
        </p:spPr>
      </p:pic>
      <p:pic>
        <p:nvPicPr>
          <p:cNvPr id="6" name="Afbeelding 5">
            <a:extLst>
              <a:ext uri="{FF2B5EF4-FFF2-40B4-BE49-F238E27FC236}">
                <a16:creationId xmlns:a16="http://schemas.microsoft.com/office/drawing/2014/main" id="{52E29171-0AA4-46EF-BA6A-35A4F2D9E8A6}"/>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69573" y="1857151"/>
            <a:ext cx="3633509" cy="3143698"/>
          </a:xfrm>
          <a:prstGeom prst="rect">
            <a:avLst/>
          </a:prstGeom>
          <a:solidFill>
            <a:srgbClr val="FFFFFF"/>
          </a:solidFill>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10" name="Tijdelijke aanduiding voor inhoud 2">
            <a:extLst>
              <a:ext uri="{FF2B5EF4-FFF2-40B4-BE49-F238E27FC236}">
                <a16:creationId xmlns:a16="http://schemas.microsoft.com/office/drawing/2014/main" id="{3AC6C744-AB0B-7BA6-3338-FD5182FC1A61}"/>
              </a:ext>
            </a:extLst>
          </p:cNvPr>
          <p:cNvSpPr>
            <a:spLocks noGrp="1"/>
          </p:cNvSpPr>
          <p:nvPr>
            <p:ph idx="10"/>
          </p:nvPr>
        </p:nvSpPr>
        <p:spPr>
          <a:xfrm>
            <a:off x="695934" y="2058321"/>
            <a:ext cx="3349593" cy="2763061"/>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3074431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to+tekst5">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2951163" y="0"/>
            <a:ext cx="9240837" cy="6858000"/>
          </a:xfrm>
        </p:spPr>
        <p:txBody>
          <a:bodyPr/>
          <a:lstStyle/>
          <a:p>
            <a:r>
              <a:rPr lang="nl-NL"/>
              <a:t>Klik op het pictogram als u een afbeelding wilt toevoegen</a:t>
            </a:r>
            <a:endParaRPr lang="nl-BE"/>
          </a:p>
        </p:txBody>
      </p:sp>
      <p:pic>
        <p:nvPicPr>
          <p:cNvPr id="5" name="Graphic 4">
            <a:extLst>
              <a:ext uri="{FF2B5EF4-FFF2-40B4-BE49-F238E27FC236}">
                <a16:creationId xmlns:a16="http://schemas.microsoft.com/office/drawing/2014/main" id="{4BACB565-DD39-1B54-E5F3-7E135E40FBE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2480" y="5284"/>
            <a:ext cx="4439024" cy="6847432"/>
          </a:xfrm>
          <a:prstGeom prst="rect">
            <a:avLst/>
          </a:prstGeom>
        </p:spPr>
      </p:pic>
      <p:pic>
        <p:nvPicPr>
          <p:cNvPr id="6" name="Afbeelding 5">
            <a:extLst>
              <a:ext uri="{FF2B5EF4-FFF2-40B4-BE49-F238E27FC236}">
                <a16:creationId xmlns:a16="http://schemas.microsoft.com/office/drawing/2014/main" id="{52E29171-0AA4-46EF-BA6A-35A4F2D9E8A6}"/>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69573" y="1857151"/>
            <a:ext cx="3633509" cy="3143697"/>
          </a:xfrm>
          <a:prstGeom prst="rect">
            <a:avLst/>
          </a:prstGeom>
          <a:solidFill>
            <a:srgbClr val="FFFFFF"/>
          </a:solidFill>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10" name="Tijdelijke aanduiding voor inhoud 2">
            <a:extLst>
              <a:ext uri="{FF2B5EF4-FFF2-40B4-BE49-F238E27FC236}">
                <a16:creationId xmlns:a16="http://schemas.microsoft.com/office/drawing/2014/main" id="{3AC6C744-AB0B-7BA6-3338-FD5182FC1A61}"/>
              </a:ext>
            </a:extLst>
          </p:cNvPr>
          <p:cNvSpPr>
            <a:spLocks noGrp="1"/>
          </p:cNvSpPr>
          <p:nvPr>
            <p:ph idx="10"/>
          </p:nvPr>
        </p:nvSpPr>
        <p:spPr>
          <a:xfrm>
            <a:off x="695934" y="2058321"/>
            <a:ext cx="3349593" cy="2763061"/>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3208289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to+tekst6">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2951163" y="0"/>
            <a:ext cx="9240837" cy="6858000"/>
          </a:xfrm>
        </p:spPr>
        <p:txBody>
          <a:bodyPr/>
          <a:lstStyle/>
          <a:p>
            <a:r>
              <a:rPr lang="nl-NL"/>
              <a:t>Klik op het pictogram als u een afbeelding wilt toevoegen</a:t>
            </a:r>
            <a:endParaRPr lang="nl-BE"/>
          </a:p>
        </p:txBody>
      </p:sp>
      <p:pic>
        <p:nvPicPr>
          <p:cNvPr id="5" name="Graphic 4">
            <a:extLst>
              <a:ext uri="{FF2B5EF4-FFF2-40B4-BE49-F238E27FC236}">
                <a16:creationId xmlns:a16="http://schemas.microsoft.com/office/drawing/2014/main" id="{4BACB565-DD39-1B54-E5F3-7E135E40FBE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5284"/>
            <a:ext cx="4439024" cy="6847432"/>
          </a:xfrm>
          <a:prstGeom prst="rect">
            <a:avLst/>
          </a:prstGeom>
        </p:spPr>
      </p:pic>
      <p:pic>
        <p:nvPicPr>
          <p:cNvPr id="6" name="Afbeelding 5">
            <a:extLst>
              <a:ext uri="{FF2B5EF4-FFF2-40B4-BE49-F238E27FC236}">
                <a16:creationId xmlns:a16="http://schemas.microsoft.com/office/drawing/2014/main" id="{52E29171-0AA4-46EF-BA6A-35A4F2D9E8A6}"/>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69573" y="1857151"/>
            <a:ext cx="3633509" cy="3143698"/>
          </a:xfrm>
          <a:prstGeom prst="rect">
            <a:avLst/>
          </a:prstGeom>
          <a:solidFill>
            <a:srgbClr val="FFFFFF"/>
          </a:solidFill>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10" name="Tijdelijke aanduiding voor inhoud 2">
            <a:extLst>
              <a:ext uri="{FF2B5EF4-FFF2-40B4-BE49-F238E27FC236}">
                <a16:creationId xmlns:a16="http://schemas.microsoft.com/office/drawing/2014/main" id="{3AC6C744-AB0B-7BA6-3338-FD5182FC1A61}"/>
              </a:ext>
            </a:extLst>
          </p:cNvPr>
          <p:cNvSpPr>
            <a:spLocks noGrp="1"/>
          </p:cNvSpPr>
          <p:nvPr>
            <p:ph idx="10"/>
          </p:nvPr>
        </p:nvSpPr>
        <p:spPr>
          <a:xfrm>
            <a:off x="695934" y="2058321"/>
            <a:ext cx="3349593" cy="2763061"/>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28061752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to1">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1" y="0"/>
            <a:ext cx="12192000" cy="6858000"/>
          </a:xfrm>
        </p:spPr>
        <p:txBody>
          <a:bodyPr/>
          <a:lstStyle/>
          <a:p>
            <a:r>
              <a:rPr lang="nl-NL"/>
              <a:t>Klik op het pictogram als u een afbeelding wilt toevoegen</a:t>
            </a:r>
            <a:endParaRPr lang="nl-BE" dirty="0"/>
          </a:p>
        </p:txBody>
      </p:sp>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Tree>
    <p:extLst>
      <p:ext uri="{BB962C8B-B14F-4D97-AF65-F5344CB8AC3E}">
        <p14:creationId xmlns:p14="http://schemas.microsoft.com/office/powerpoint/2010/main" val="33891987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to2">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1" y="0"/>
            <a:ext cx="12192000" cy="6858000"/>
          </a:xfrm>
        </p:spPr>
        <p:txBody>
          <a:bodyPr/>
          <a:lstStyle/>
          <a:p>
            <a:r>
              <a:rPr lang="nl-NL"/>
              <a:t>Klik op het pictogram als u een afbeelding wilt toevoegen</a:t>
            </a:r>
            <a:endParaRPr lang="nl-BE" dirty="0"/>
          </a:p>
        </p:txBody>
      </p:sp>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Tree>
    <p:extLst>
      <p:ext uri="{BB962C8B-B14F-4D97-AF65-F5344CB8AC3E}">
        <p14:creationId xmlns:p14="http://schemas.microsoft.com/office/powerpoint/2010/main" val="30120835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to3">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8" name="Tijdelijke aanduiding voor afbeelding 12">
            <a:extLst>
              <a:ext uri="{FF2B5EF4-FFF2-40B4-BE49-F238E27FC236}">
                <a16:creationId xmlns:a16="http://schemas.microsoft.com/office/drawing/2014/main" id="{6078F86F-DC63-888C-DCD5-039245A14BC2}"/>
              </a:ext>
            </a:extLst>
          </p:cNvPr>
          <p:cNvSpPr>
            <a:spLocks noGrp="1"/>
          </p:cNvSpPr>
          <p:nvPr>
            <p:ph type="pic" sz="quarter" idx="11"/>
          </p:nvPr>
        </p:nvSpPr>
        <p:spPr>
          <a:xfrm>
            <a:off x="1" y="0"/>
            <a:ext cx="12192000" cy="6858000"/>
          </a:xfrm>
        </p:spPr>
        <p:txBody>
          <a:bodyPr/>
          <a:lstStyle/>
          <a:p>
            <a:r>
              <a:rPr lang="nl-NL"/>
              <a:t>Klik op het pictogram als u een afbeelding wilt toevoegen</a:t>
            </a:r>
            <a:endParaRPr lang="nl-BE" dirty="0"/>
          </a:p>
        </p:txBody>
      </p:sp>
    </p:spTree>
    <p:extLst>
      <p:ext uri="{BB962C8B-B14F-4D97-AF65-F5344CB8AC3E}">
        <p14:creationId xmlns:p14="http://schemas.microsoft.com/office/powerpoint/2010/main" val="17702119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to4">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8" name="Tijdelijke aanduiding voor afbeelding 12">
            <a:extLst>
              <a:ext uri="{FF2B5EF4-FFF2-40B4-BE49-F238E27FC236}">
                <a16:creationId xmlns:a16="http://schemas.microsoft.com/office/drawing/2014/main" id="{6078F86F-DC63-888C-DCD5-039245A14BC2}"/>
              </a:ext>
            </a:extLst>
          </p:cNvPr>
          <p:cNvSpPr>
            <a:spLocks noGrp="1"/>
          </p:cNvSpPr>
          <p:nvPr>
            <p:ph type="pic" sz="quarter" idx="11"/>
          </p:nvPr>
        </p:nvSpPr>
        <p:spPr>
          <a:xfrm>
            <a:off x="1" y="0"/>
            <a:ext cx="12192000" cy="6858000"/>
          </a:xfrm>
        </p:spPr>
        <p:txBody>
          <a:bodyPr/>
          <a:lstStyle/>
          <a:p>
            <a:r>
              <a:rPr lang="nl-NL"/>
              <a:t>Klik op het pictogram als u een afbeelding wilt toevoegen</a:t>
            </a:r>
            <a:endParaRPr lang="nl-BE" dirty="0"/>
          </a:p>
        </p:txBody>
      </p:sp>
    </p:spTree>
    <p:extLst>
      <p:ext uri="{BB962C8B-B14F-4D97-AF65-F5344CB8AC3E}">
        <p14:creationId xmlns:p14="http://schemas.microsoft.com/office/powerpoint/2010/main" val="1460438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to+tekst7">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5614587" y="0"/>
            <a:ext cx="6577413" cy="6858000"/>
          </a:xfrm>
        </p:spPr>
        <p:txBody>
          <a:bodyPr/>
          <a:lstStyle/>
          <a:p>
            <a:r>
              <a:rPr lang="nl-NL"/>
              <a:t>Klik op het pictogram als u een afbeelding wilt toevoegen</a:t>
            </a:r>
            <a:endParaRPr lang="nl-BE" dirty="0"/>
          </a:p>
        </p:txBody>
      </p:sp>
      <p:pic>
        <p:nvPicPr>
          <p:cNvPr id="5" name="Graphic 4">
            <a:extLst>
              <a:ext uri="{FF2B5EF4-FFF2-40B4-BE49-F238E27FC236}">
                <a16:creationId xmlns:a16="http://schemas.microsoft.com/office/drawing/2014/main" id="{4BACB565-DD39-1B54-E5F3-7E135E40FBE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4024331"/>
            <a:ext cx="7053732" cy="10868615"/>
          </a:xfrm>
          <a:prstGeom prst="rect">
            <a:avLst/>
          </a:prstGeom>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10" name="Tijdelijke aanduiding voor inhoud 2">
            <a:extLst>
              <a:ext uri="{FF2B5EF4-FFF2-40B4-BE49-F238E27FC236}">
                <a16:creationId xmlns:a16="http://schemas.microsoft.com/office/drawing/2014/main" id="{3AC6C744-AB0B-7BA6-3338-FD5182FC1A61}"/>
              </a:ext>
            </a:extLst>
          </p:cNvPr>
          <p:cNvSpPr>
            <a:spLocks noGrp="1"/>
          </p:cNvSpPr>
          <p:nvPr>
            <p:ph idx="10"/>
          </p:nvPr>
        </p:nvSpPr>
        <p:spPr>
          <a:xfrm>
            <a:off x="488578" y="1819039"/>
            <a:ext cx="4938001" cy="3510390"/>
          </a:xfrm>
          <a:prstGeom prst="rect">
            <a:avLst/>
          </a:prstGeom>
        </p:spPr>
        <p:txBody>
          <a:bodyPr/>
          <a:lstStyle>
            <a:lvl1pPr>
              <a:defRPr baseline="0">
                <a:solidFill>
                  <a:schemeClr val="accent6"/>
                </a:solidFill>
              </a:defRPr>
            </a:lvl1pPr>
            <a:lvl2pPr>
              <a:defRPr baseline="0">
                <a:solidFill>
                  <a:schemeClr val="accent6"/>
                </a:solidFill>
              </a:defRPr>
            </a:lvl2pPr>
            <a:lvl3pPr>
              <a:defRPr baseline="0">
                <a:solidFill>
                  <a:schemeClr val="accent6"/>
                </a:solidFill>
              </a:defRPr>
            </a:lvl3pPr>
            <a:lvl4pPr>
              <a:defRPr baseline="0">
                <a:solidFill>
                  <a:schemeClr val="accent6"/>
                </a:solidFill>
              </a:defRPr>
            </a:lvl4pPr>
            <a:lvl5pPr>
              <a:defRPr baseline="0">
                <a:solidFill>
                  <a:schemeClr val="accent6"/>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2" name="Afbeelding 1">
            <a:extLst>
              <a:ext uri="{FF2B5EF4-FFF2-40B4-BE49-F238E27FC236}">
                <a16:creationId xmlns:a16="http://schemas.microsoft.com/office/drawing/2014/main" id="{56C4D58D-B193-B64D-4970-B66899AF0EA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043174" y="4962525"/>
            <a:ext cx="3892317" cy="3892316"/>
          </a:xfrm>
          <a:prstGeom prst="rect">
            <a:avLst/>
          </a:prstGeom>
        </p:spPr>
      </p:pic>
    </p:spTree>
    <p:extLst>
      <p:ext uri="{BB962C8B-B14F-4D97-AF65-F5344CB8AC3E}">
        <p14:creationId xmlns:p14="http://schemas.microsoft.com/office/powerpoint/2010/main" val="31125701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to+tekst8">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5614587" y="0"/>
            <a:ext cx="6577413" cy="6858000"/>
          </a:xfrm>
        </p:spPr>
        <p:txBody>
          <a:bodyPr/>
          <a:lstStyle/>
          <a:p>
            <a:r>
              <a:rPr lang="nl-NL"/>
              <a:t>Klik op het pictogram als u een afbeelding wilt toevoegen</a:t>
            </a:r>
            <a:endParaRPr lang="nl-BE" dirty="0"/>
          </a:p>
        </p:txBody>
      </p:sp>
      <p:pic>
        <p:nvPicPr>
          <p:cNvPr id="5" name="Graphic 4">
            <a:extLst>
              <a:ext uri="{FF2B5EF4-FFF2-40B4-BE49-F238E27FC236}">
                <a16:creationId xmlns:a16="http://schemas.microsoft.com/office/drawing/2014/main" id="{4BACB565-DD39-1B54-E5F3-7E135E40FBE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4024331"/>
            <a:ext cx="7053732" cy="10868615"/>
          </a:xfrm>
          <a:prstGeom prst="rect">
            <a:avLst/>
          </a:prstGeom>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10" name="Tijdelijke aanduiding voor inhoud 2">
            <a:extLst>
              <a:ext uri="{FF2B5EF4-FFF2-40B4-BE49-F238E27FC236}">
                <a16:creationId xmlns:a16="http://schemas.microsoft.com/office/drawing/2014/main" id="{3AC6C744-AB0B-7BA6-3338-FD5182FC1A61}"/>
              </a:ext>
            </a:extLst>
          </p:cNvPr>
          <p:cNvSpPr>
            <a:spLocks noGrp="1"/>
          </p:cNvSpPr>
          <p:nvPr>
            <p:ph idx="10"/>
          </p:nvPr>
        </p:nvSpPr>
        <p:spPr>
          <a:xfrm>
            <a:off x="488578" y="1819039"/>
            <a:ext cx="4938001" cy="3510390"/>
          </a:xfrm>
          <a:prstGeom prst="rect">
            <a:avLst/>
          </a:prstGeo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2" name="Afbeelding 1">
            <a:extLst>
              <a:ext uri="{FF2B5EF4-FFF2-40B4-BE49-F238E27FC236}">
                <a16:creationId xmlns:a16="http://schemas.microsoft.com/office/drawing/2014/main" id="{56C4D58D-B193-B64D-4970-B66899AF0EA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043174" y="4962525"/>
            <a:ext cx="3892317" cy="3892316"/>
          </a:xfrm>
          <a:prstGeom prst="rect">
            <a:avLst/>
          </a:prstGeom>
        </p:spPr>
      </p:pic>
    </p:spTree>
    <p:extLst>
      <p:ext uri="{BB962C8B-B14F-4D97-AF65-F5344CB8AC3E}">
        <p14:creationId xmlns:p14="http://schemas.microsoft.com/office/powerpoint/2010/main" val="5576185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to+tekst9">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963C3C21-327C-5091-A0CF-AE7AAE30FE4E}"/>
              </a:ext>
            </a:extLst>
          </p:cNvPr>
          <p:cNvSpPr>
            <a:spLocks noGrp="1"/>
          </p:cNvSpPr>
          <p:nvPr>
            <p:ph type="pic" sz="quarter" idx="11"/>
          </p:nvPr>
        </p:nvSpPr>
        <p:spPr>
          <a:xfrm>
            <a:off x="5614587" y="0"/>
            <a:ext cx="6577413" cy="6858000"/>
          </a:xfrm>
        </p:spPr>
        <p:txBody>
          <a:bodyPr/>
          <a:lstStyle/>
          <a:p>
            <a:r>
              <a:rPr lang="nl-NL"/>
              <a:t>Klik op het pictogram als u een afbeelding wilt toevoegen</a:t>
            </a:r>
            <a:endParaRPr lang="nl-BE" dirty="0"/>
          </a:p>
        </p:txBody>
      </p:sp>
      <p:pic>
        <p:nvPicPr>
          <p:cNvPr id="5" name="Graphic 4">
            <a:extLst>
              <a:ext uri="{FF2B5EF4-FFF2-40B4-BE49-F238E27FC236}">
                <a16:creationId xmlns:a16="http://schemas.microsoft.com/office/drawing/2014/main" id="{4BACB565-DD39-1B54-E5F3-7E135E40FBE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4024331"/>
            <a:ext cx="7053732" cy="10868615"/>
          </a:xfrm>
          <a:prstGeom prst="rect">
            <a:avLst/>
          </a:prstGeom>
        </p:spPr>
      </p:pic>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8672" y="5897817"/>
            <a:ext cx="2422662" cy="378079"/>
          </a:xfrm>
          <a:prstGeom prst="rect">
            <a:avLst/>
          </a:prstGeom>
        </p:spPr>
      </p:pic>
      <p:pic>
        <p:nvPicPr>
          <p:cNvPr id="8" name="Afbeelding 7">
            <a:extLst>
              <a:ext uri="{FF2B5EF4-FFF2-40B4-BE49-F238E27FC236}">
                <a16:creationId xmlns:a16="http://schemas.microsoft.com/office/drawing/2014/main" id="{6E414720-8DF1-7949-9144-BA150FDC17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10" name="Tijdelijke aanduiding voor inhoud 2">
            <a:extLst>
              <a:ext uri="{FF2B5EF4-FFF2-40B4-BE49-F238E27FC236}">
                <a16:creationId xmlns:a16="http://schemas.microsoft.com/office/drawing/2014/main" id="{3AC6C744-AB0B-7BA6-3338-FD5182FC1A61}"/>
              </a:ext>
            </a:extLst>
          </p:cNvPr>
          <p:cNvSpPr>
            <a:spLocks noGrp="1"/>
          </p:cNvSpPr>
          <p:nvPr>
            <p:ph idx="10"/>
          </p:nvPr>
        </p:nvSpPr>
        <p:spPr>
          <a:xfrm>
            <a:off x="488578" y="1819039"/>
            <a:ext cx="4938001" cy="3510390"/>
          </a:xfrm>
          <a:prstGeom prst="rect">
            <a:avLst/>
          </a:prstGeo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2" name="Afbeelding 1">
            <a:extLst>
              <a:ext uri="{FF2B5EF4-FFF2-40B4-BE49-F238E27FC236}">
                <a16:creationId xmlns:a16="http://schemas.microsoft.com/office/drawing/2014/main" id="{56C4D58D-B193-B64D-4970-B66899AF0EA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043174" y="4962525"/>
            <a:ext cx="3892317" cy="3892316"/>
          </a:xfrm>
          <a:prstGeom prst="rect">
            <a:avLst/>
          </a:prstGeom>
        </p:spPr>
      </p:pic>
    </p:spTree>
    <p:extLst>
      <p:ext uri="{BB962C8B-B14F-4D97-AF65-F5344CB8AC3E}">
        <p14:creationId xmlns:p14="http://schemas.microsoft.com/office/powerpoint/2010/main" val="700555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1">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3"/>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325471" y="351196"/>
            <a:ext cx="11621549"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325472" y="1790701"/>
            <a:ext cx="11621548"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4879051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2">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325471" y="351196"/>
            <a:ext cx="11621549"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325472" y="1790701"/>
            <a:ext cx="11621548"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1499192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kst3">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325471" y="351196"/>
            <a:ext cx="11621549"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325472" y="1790701"/>
            <a:ext cx="11621548"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6589685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to_stervorm+tekst1">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EE91CEF-2798-C265-841B-B489F1AA37A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398438" y="-3745827"/>
            <a:ext cx="6559365" cy="6559365"/>
          </a:xfrm>
          <a:prstGeom prst="rect">
            <a:avLst/>
          </a:prstGeom>
        </p:spPr>
      </p:pic>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3"/>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325472" y="351196"/>
            <a:ext cx="5770528"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325472" y="1790701"/>
            <a:ext cx="5770528"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afbeelding 10">
            <a:extLst>
              <a:ext uri="{FF2B5EF4-FFF2-40B4-BE49-F238E27FC236}">
                <a16:creationId xmlns:a16="http://schemas.microsoft.com/office/drawing/2014/main" id="{8E921C6A-F657-B9D7-D376-EC35868407E8}"/>
              </a:ext>
            </a:extLst>
          </p:cNvPr>
          <p:cNvSpPr>
            <a:spLocks noGrp="1"/>
          </p:cNvSpPr>
          <p:nvPr>
            <p:ph type="pic" sz="quarter" idx="10"/>
          </p:nvPr>
        </p:nvSpPr>
        <p:spPr>
          <a:xfrm>
            <a:off x="6785189" y="356674"/>
            <a:ext cx="5091627" cy="5091627"/>
          </a:xfrm>
          <a:prstGeom prst="star16">
            <a:avLst/>
          </a:prstGeom>
          <a:noFill/>
        </p:spPr>
        <p:txBody>
          <a:bodyPr anchor="ctr"/>
          <a:lstStyle>
            <a:lvl1pPr algn="ctr">
              <a:buFontTx/>
              <a:buNone/>
              <a:defRPr/>
            </a:lvl1pPr>
          </a:lstStyle>
          <a:p>
            <a:r>
              <a:rPr lang="nl-NL"/>
              <a:t>Klik op het pictogram als u een afbeelding wilt toevoegen</a:t>
            </a:r>
            <a:endParaRPr lang="nl-BE" dirty="0"/>
          </a:p>
        </p:txBody>
      </p:sp>
    </p:spTree>
    <p:extLst>
      <p:ext uri="{BB962C8B-B14F-4D97-AF65-F5344CB8AC3E}">
        <p14:creationId xmlns:p14="http://schemas.microsoft.com/office/powerpoint/2010/main" val="3180488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to_stervorm+tekst2">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EE91CEF-2798-C265-841B-B489F1AA37A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398438" y="-3745827"/>
            <a:ext cx="6559365" cy="6559365"/>
          </a:xfrm>
          <a:prstGeom prst="rect">
            <a:avLst/>
          </a:prstGeom>
        </p:spPr>
      </p:pic>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325472" y="351196"/>
            <a:ext cx="5770528"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325472" y="1790701"/>
            <a:ext cx="5770528"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afbeelding 10">
            <a:extLst>
              <a:ext uri="{FF2B5EF4-FFF2-40B4-BE49-F238E27FC236}">
                <a16:creationId xmlns:a16="http://schemas.microsoft.com/office/drawing/2014/main" id="{8E921C6A-F657-B9D7-D376-EC35868407E8}"/>
              </a:ext>
            </a:extLst>
          </p:cNvPr>
          <p:cNvSpPr>
            <a:spLocks noGrp="1"/>
          </p:cNvSpPr>
          <p:nvPr>
            <p:ph type="pic" sz="quarter" idx="10"/>
          </p:nvPr>
        </p:nvSpPr>
        <p:spPr>
          <a:xfrm>
            <a:off x="6785189" y="356674"/>
            <a:ext cx="5091627" cy="5091627"/>
          </a:xfrm>
          <a:prstGeom prst="star16">
            <a:avLst/>
          </a:prstGeom>
          <a:noFill/>
        </p:spPr>
        <p:txBody>
          <a:bodyPr anchor="ctr"/>
          <a:lstStyle>
            <a:lvl1pPr algn="ctr">
              <a:buFontTx/>
              <a:buNone/>
              <a:defRPr/>
            </a:lvl1pPr>
          </a:lstStyle>
          <a:p>
            <a:r>
              <a:rPr lang="nl-NL"/>
              <a:t>Klik op het pictogram als u een afbeelding wilt toevoegen</a:t>
            </a:r>
            <a:endParaRPr lang="nl-BE" dirty="0"/>
          </a:p>
        </p:txBody>
      </p:sp>
    </p:spTree>
    <p:extLst>
      <p:ext uri="{BB962C8B-B14F-4D97-AF65-F5344CB8AC3E}">
        <p14:creationId xmlns:p14="http://schemas.microsoft.com/office/powerpoint/2010/main" val="16215410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to_stervorm+tekst3">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EE91CEF-2798-C265-841B-B489F1AA37A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398438" y="-3745827"/>
            <a:ext cx="6559365" cy="6559365"/>
          </a:xfrm>
          <a:prstGeom prst="rect">
            <a:avLst/>
          </a:prstGeom>
        </p:spPr>
      </p:pic>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325472" y="351196"/>
            <a:ext cx="5770528"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325472" y="1790701"/>
            <a:ext cx="5770528"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afbeelding 10">
            <a:extLst>
              <a:ext uri="{FF2B5EF4-FFF2-40B4-BE49-F238E27FC236}">
                <a16:creationId xmlns:a16="http://schemas.microsoft.com/office/drawing/2014/main" id="{8E921C6A-F657-B9D7-D376-EC35868407E8}"/>
              </a:ext>
            </a:extLst>
          </p:cNvPr>
          <p:cNvSpPr>
            <a:spLocks noGrp="1"/>
          </p:cNvSpPr>
          <p:nvPr>
            <p:ph type="pic" sz="quarter" idx="10"/>
          </p:nvPr>
        </p:nvSpPr>
        <p:spPr>
          <a:xfrm>
            <a:off x="6785189" y="356674"/>
            <a:ext cx="5091627" cy="5091627"/>
          </a:xfrm>
          <a:prstGeom prst="star16">
            <a:avLst/>
          </a:prstGeom>
          <a:noFill/>
        </p:spPr>
        <p:txBody>
          <a:bodyPr anchor="ctr"/>
          <a:lstStyle>
            <a:lvl1pPr algn="ctr">
              <a:buFontTx/>
              <a:buNone/>
              <a:defRPr/>
            </a:lvl1pPr>
          </a:lstStyle>
          <a:p>
            <a:r>
              <a:rPr lang="nl-NL"/>
              <a:t>Klik op het pictogram als u een afbeelding wilt toevoegen</a:t>
            </a:r>
            <a:endParaRPr lang="nl-BE" dirty="0"/>
          </a:p>
        </p:txBody>
      </p:sp>
    </p:spTree>
    <p:extLst>
      <p:ext uri="{BB962C8B-B14F-4D97-AF65-F5344CB8AC3E}">
        <p14:creationId xmlns:p14="http://schemas.microsoft.com/office/powerpoint/2010/main" val="6595592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to_stervorm+tekst4">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EE91CEF-2798-C265-841B-B489F1AA37A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20014" y="4576724"/>
            <a:ext cx="5420963" cy="5420963"/>
          </a:xfrm>
          <a:prstGeom prst="rect">
            <a:avLst/>
          </a:prstGeom>
        </p:spPr>
      </p:pic>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3"/>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6078572" y="351196"/>
            <a:ext cx="5770528"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6078572" y="1790701"/>
            <a:ext cx="5770528"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afbeelding 10">
            <a:extLst>
              <a:ext uri="{FF2B5EF4-FFF2-40B4-BE49-F238E27FC236}">
                <a16:creationId xmlns:a16="http://schemas.microsoft.com/office/drawing/2014/main" id="{8E921C6A-F657-B9D7-D376-EC35868407E8}"/>
              </a:ext>
            </a:extLst>
          </p:cNvPr>
          <p:cNvSpPr>
            <a:spLocks noGrp="1"/>
          </p:cNvSpPr>
          <p:nvPr>
            <p:ph type="pic" sz="quarter" idx="10"/>
          </p:nvPr>
        </p:nvSpPr>
        <p:spPr>
          <a:xfrm>
            <a:off x="-1410790" y="-1280441"/>
            <a:ext cx="6902115" cy="6728742"/>
          </a:xfrm>
          <a:prstGeom prst="star16">
            <a:avLst/>
          </a:prstGeom>
          <a:noFill/>
        </p:spPr>
        <p:txBody>
          <a:bodyPr anchor="ctr"/>
          <a:lstStyle>
            <a:lvl1pPr algn="ctr">
              <a:buFontTx/>
              <a:buNone/>
              <a:defRPr/>
            </a:lvl1pPr>
          </a:lstStyle>
          <a:p>
            <a:r>
              <a:rPr lang="nl-NL"/>
              <a:t>Klik op het pictogram als u een afbeelding wilt toevoegen</a:t>
            </a:r>
            <a:endParaRPr lang="nl-BE" dirty="0"/>
          </a:p>
        </p:txBody>
      </p:sp>
    </p:spTree>
    <p:extLst>
      <p:ext uri="{BB962C8B-B14F-4D97-AF65-F5344CB8AC3E}">
        <p14:creationId xmlns:p14="http://schemas.microsoft.com/office/powerpoint/2010/main" val="16052115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to_stervorm+tekst5">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EE91CEF-2798-C265-841B-B489F1AA37A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20014" y="4576724"/>
            <a:ext cx="5420963" cy="5420963"/>
          </a:xfrm>
          <a:prstGeom prst="rect">
            <a:avLst/>
          </a:prstGeom>
        </p:spPr>
      </p:pic>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6078572" y="351196"/>
            <a:ext cx="5770528"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6078572" y="1790701"/>
            <a:ext cx="5770528"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afbeelding 10">
            <a:extLst>
              <a:ext uri="{FF2B5EF4-FFF2-40B4-BE49-F238E27FC236}">
                <a16:creationId xmlns:a16="http://schemas.microsoft.com/office/drawing/2014/main" id="{8E921C6A-F657-B9D7-D376-EC35868407E8}"/>
              </a:ext>
            </a:extLst>
          </p:cNvPr>
          <p:cNvSpPr>
            <a:spLocks noGrp="1"/>
          </p:cNvSpPr>
          <p:nvPr>
            <p:ph type="pic" sz="quarter" idx="10"/>
          </p:nvPr>
        </p:nvSpPr>
        <p:spPr>
          <a:xfrm>
            <a:off x="-1410790" y="-1280441"/>
            <a:ext cx="6902115" cy="6728742"/>
          </a:xfrm>
          <a:prstGeom prst="star16">
            <a:avLst/>
          </a:prstGeom>
          <a:noFill/>
        </p:spPr>
        <p:txBody>
          <a:bodyPr anchor="ctr"/>
          <a:lstStyle>
            <a:lvl1pPr algn="ctr">
              <a:buFontTx/>
              <a:buNone/>
              <a:defRPr/>
            </a:lvl1pPr>
          </a:lstStyle>
          <a:p>
            <a:r>
              <a:rPr lang="nl-NL"/>
              <a:t>Klik op het pictogram als u een afbeelding wilt toevoegen</a:t>
            </a:r>
            <a:endParaRPr lang="nl-BE" dirty="0"/>
          </a:p>
        </p:txBody>
      </p:sp>
    </p:spTree>
    <p:extLst>
      <p:ext uri="{BB962C8B-B14F-4D97-AF65-F5344CB8AC3E}">
        <p14:creationId xmlns:p14="http://schemas.microsoft.com/office/powerpoint/2010/main" val="12004447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to_stervorm+tekst6">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EE91CEF-2798-C265-841B-B489F1AA37A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20014" y="4576724"/>
            <a:ext cx="5420963" cy="5420963"/>
          </a:xfrm>
          <a:prstGeom prst="rect">
            <a:avLst/>
          </a:prstGeom>
        </p:spPr>
      </p:pic>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6078572" y="351196"/>
            <a:ext cx="5770528"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6078572" y="1790701"/>
            <a:ext cx="5770528"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afbeelding 10">
            <a:extLst>
              <a:ext uri="{FF2B5EF4-FFF2-40B4-BE49-F238E27FC236}">
                <a16:creationId xmlns:a16="http://schemas.microsoft.com/office/drawing/2014/main" id="{8E921C6A-F657-B9D7-D376-EC35868407E8}"/>
              </a:ext>
            </a:extLst>
          </p:cNvPr>
          <p:cNvSpPr>
            <a:spLocks noGrp="1"/>
          </p:cNvSpPr>
          <p:nvPr>
            <p:ph type="pic" sz="quarter" idx="10"/>
          </p:nvPr>
        </p:nvSpPr>
        <p:spPr>
          <a:xfrm>
            <a:off x="-1410790" y="-1280441"/>
            <a:ext cx="6902115" cy="6728742"/>
          </a:xfrm>
          <a:prstGeom prst="star16">
            <a:avLst/>
          </a:prstGeom>
          <a:noFill/>
        </p:spPr>
        <p:txBody>
          <a:bodyPr anchor="ctr"/>
          <a:lstStyle>
            <a:lvl1pPr algn="ctr">
              <a:buFontTx/>
              <a:buNone/>
              <a:defRPr/>
            </a:lvl1pPr>
          </a:lstStyle>
          <a:p>
            <a:r>
              <a:rPr lang="nl-NL"/>
              <a:t>Klik op het pictogram als u een afbeelding wilt toevoegen</a:t>
            </a:r>
            <a:endParaRPr lang="nl-BE" dirty="0"/>
          </a:p>
        </p:txBody>
      </p:sp>
    </p:spTree>
    <p:extLst>
      <p:ext uri="{BB962C8B-B14F-4D97-AF65-F5344CB8AC3E}">
        <p14:creationId xmlns:p14="http://schemas.microsoft.com/office/powerpoint/2010/main" val="41435340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to_rechthoek+tekst1">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3"/>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3600450" y="351196"/>
            <a:ext cx="8248650"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3600450" y="1790701"/>
            <a:ext cx="8248650"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Tijdelijke aanduiding voor afbeelding 8">
            <a:extLst>
              <a:ext uri="{FF2B5EF4-FFF2-40B4-BE49-F238E27FC236}">
                <a16:creationId xmlns:a16="http://schemas.microsoft.com/office/drawing/2014/main" id="{EB2FF017-C9D4-5927-0586-791AE48D61E3}"/>
              </a:ext>
            </a:extLst>
          </p:cNvPr>
          <p:cNvSpPr>
            <a:spLocks noGrp="1"/>
          </p:cNvSpPr>
          <p:nvPr>
            <p:ph type="pic" sz="quarter" idx="10"/>
          </p:nvPr>
        </p:nvSpPr>
        <p:spPr>
          <a:xfrm>
            <a:off x="0" y="0"/>
            <a:ext cx="3360189" cy="6858000"/>
          </a:xfrm>
        </p:spPr>
        <p:txBody>
          <a:bodyPr/>
          <a:lstStyle/>
          <a:p>
            <a:r>
              <a:rPr lang="nl-NL"/>
              <a:t>Klik op het pictogram als u een afbeelding wilt toevoegen</a:t>
            </a:r>
            <a:endParaRPr lang="nl-BE"/>
          </a:p>
        </p:txBody>
      </p:sp>
    </p:spTree>
    <p:extLst>
      <p:ext uri="{BB962C8B-B14F-4D97-AF65-F5344CB8AC3E}">
        <p14:creationId xmlns:p14="http://schemas.microsoft.com/office/powerpoint/2010/main" val="36446724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to_rechthoek+tekst2">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3600450" y="351196"/>
            <a:ext cx="8248650"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3600450" y="1790701"/>
            <a:ext cx="8248650"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Tijdelijke aanduiding voor afbeelding 8">
            <a:extLst>
              <a:ext uri="{FF2B5EF4-FFF2-40B4-BE49-F238E27FC236}">
                <a16:creationId xmlns:a16="http://schemas.microsoft.com/office/drawing/2014/main" id="{EB2FF017-C9D4-5927-0586-791AE48D61E3}"/>
              </a:ext>
            </a:extLst>
          </p:cNvPr>
          <p:cNvSpPr>
            <a:spLocks noGrp="1"/>
          </p:cNvSpPr>
          <p:nvPr>
            <p:ph type="pic" sz="quarter" idx="10"/>
          </p:nvPr>
        </p:nvSpPr>
        <p:spPr>
          <a:xfrm>
            <a:off x="0" y="0"/>
            <a:ext cx="3360189" cy="6858000"/>
          </a:xfrm>
        </p:spPr>
        <p:txBody>
          <a:bodyPr/>
          <a:lstStyle/>
          <a:p>
            <a:r>
              <a:rPr lang="nl-NL"/>
              <a:t>Klik op het pictogram als u een afbeelding wilt toevoegen</a:t>
            </a:r>
            <a:endParaRPr lang="nl-BE"/>
          </a:p>
        </p:txBody>
      </p:sp>
    </p:spTree>
    <p:extLst>
      <p:ext uri="{BB962C8B-B14F-4D97-AF65-F5344CB8AC3E}">
        <p14:creationId xmlns:p14="http://schemas.microsoft.com/office/powerpoint/2010/main" val="25867301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to_rechthoek+tekst3">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3BC2A596-6AD8-7731-C3CA-49F56BC6DC2F}"/>
              </a:ext>
            </a:extLst>
          </p:cNvPr>
          <p:cNvSpPr/>
          <p:nvPr userDrawn="1"/>
        </p:nvSpPr>
        <p:spPr>
          <a:xfrm>
            <a:off x="-480291" y="5763485"/>
            <a:ext cx="3840480" cy="2318067"/>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3600450" y="351196"/>
            <a:ext cx="8248650"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3600450" y="1790701"/>
            <a:ext cx="8248650" cy="3657600"/>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Tijdelijke aanduiding voor afbeelding 8">
            <a:extLst>
              <a:ext uri="{FF2B5EF4-FFF2-40B4-BE49-F238E27FC236}">
                <a16:creationId xmlns:a16="http://schemas.microsoft.com/office/drawing/2014/main" id="{EB2FF017-C9D4-5927-0586-791AE48D61E3}"/>
              </a:ext>
            </a:extLst>
          </p:cNvPr>
          <p:cNvSpPr>
            <a:spLocks noGrp="1"/>
          </p:cNvSpPr>
          <p:nvPr>
            <p:ph type="pic" sz="quarter" idx="10"/>
          </p:nvPr>
        </p:nvSpPr>
        <p:spPr>
          <a:xfrm>
            <a:off x="0" y="0"/>
            <a:ext cx="3360189" cy="6858000"/>
          </a:xfrm>
        </p:spPr>
        <p:txBody>
          <a:bodyPr/>
          <a:lstStyle/>
          <a:p>
            <a:r>
              <a:rPr lang="nl-NL"/>
              <a:t>Klik op het pictogram als u een afbeelding wilt toevoegen</a:t>
            </a:r>
            <a:endParaRPr lang="nl-BE"/>
          </a:p>
        </p:txBody>
      </p:sp>
    </p:spTree>
    <p:extLst>
      <p:ext uri="{BB962C8B-B14F-4D97-AF65-F5344CB8AC3E}">
        <p14:creationId xmlns:p14="http://schemas.microsoft.com/office/powerpoint/2010/main" val="37804840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to_rechthoek+tekst4">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sp>
        <p:nvSpPr>
          <p:cNvPr id="2" name="Titel 1">
            <a:extLst>
              <a:ext uri="{FF2B5EF4-FFF2-40B4-BE49-F238E27FC236}">
                <a16:creationId xmlns:a16="http://schemas.microsoft.com/office/drawing/2014/main" id="{2926126E-1F6B-728B-DB11-CADAC7C441A4}"/>
              </a:ext>
            </a:extLst>
          </p:cNvPr>
          <p:cNvSpPr>
            <a:spLocks noGrp="1"/>
          </p:cNvSpPr>
          <p:nvPr>
            <p:ph type="title"/>
          </p:nvPr>
        </p:nvSpPr>
        <p:spPr>
          <a:xfrm>
            <a:off x="5019674" y="351196"/>
            <a:ext cx="6829425" cy="1268054"/>
          </a:xfrm>
        </p:spPr>
        <p:txBody>
          <a:bodyPr/>
          <a:lstStyle/>
          <a:p>
            <a:r>
              <a:rPr lang="nl-NL"/>
              <a:t>Klik om stijl te bewerken</a:t>
            </a:r>
            <a:endParaRPr lang="nl-BE" dirty="0"/>
          </a:p>
        </p:txBody>
      </p:sp>
      <p:sp>
        <p:nvSpPr>
          <p:cNvPr id="4" name="Tijdelijke aanduiding voor inhoud 2">
            <a:extLst>
              <a:ext uri="{FF2B5EF4-FFF2-40B4-BE49-F238E27FC236}">
                <a16:creationId xmlns:a16="http://schemas.microsoft.com/office/drawing/2014/main" id="{68A82ADD-9A24-0959-42AE-F2F937661136}"/>
              </a:ext>
            </a:extLst>
          </p:cNvPr>
          <p:cNvSpPr>
            <a:spLocks noGrp="1"/>
          </p:cNvSpPr>
          <p:nvPr>
            <p:ph idx="1"/>
          </p:nvPr>
        </p:nvSpPr>
        <p:spPr>
          <a:xfrm>
            <a:off x="5019674" y="1790700"/>
            <a:ext cx="6829426" cy="4716103"/>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5" name="Afbeelding 4">
            <a:extLst>
              <a:ext uri="{FF2B5EF4-FFF2-40B4-BE49-F238E27FC236}">
                <a16:creationId xmlns:a16="http://schemas.microsoft.com/office/drawing/2014/main" id="{4E8F4DB9-3C16-AA29-37A2-CF5E339051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8672" y="475779"/>
            <a:ext cx="846914" cy="658668"/>
          </a:xfrm>
          <a:prstGeom prst="rect">
            <a:avLst/>
          </a:prstGeom>
        </p:spPr>
      </p:pic>
      <p:sp>
        <p:nvSpPr>
          <p:cNvPr id="10" name="Tijdelijke aanduiding voor afbeelding 3">
            <a:extLst>
              <a:ext uri="{FF2B5EF4-FFF2-40B4-BE49-F238E27FC236}">
                <a16:creationId xmlns:a16="http://schemas.microsoft.com/office/drawing/2014/main" id="{F19EF3D2-7E01-012F-0155-9D8CD43B340E}"/>
              </a:ext>
            </a:extLst>
          </p:cNvPr>
          <p:cNvSpPr>
            <a:spLocks noGrp="1"/>
          </p:cNvSpPr>
          <p:nvPr>
            <p:ph type="pic" sz="quarter" idx="12"/>
          </p:nvPr>
        </p:nvSpPr>
        <p:spPr>
          <a:xfrm>
            <a:off x="528672" y="1790700"/>
            <a:ext cx="4252878" cy="3848100"/>
          </a:xfrm>
          <a:custGeom>
            <a:avLst/>
            <a:gdLst>
              <a:gd name="connsiteX0" fmla="*/ 0 w 12190413"/>
              <a:gd name="connsiteY0" fmla="*/ 0 h 11139488"/>
              <a:gd name="connsiteX1" fmla="*/ 12190413 w 12190413"/>
              <a:gd name="connsiteY1" fmla="*/ 0 h 11139488"/>
              <a:gd name="connsiteX2" fmla="*/ 12190413 w 12190413"/>
              <a:gd name="connsiteY2" fmla="*/ 11139488 h 11139488"/>
              <a:gd name="connsiteX3" fmla="*/ 0 w 12190413"/>
              <a:gd name="connsiteY3" fmla="*/ 11139488 h 11139488"/>
              <a:gd name="connsiteX4" fmla="*/ 0 w 12190413"/>
              <a:gd name="connsiteY4" fmla="*/ 0 h 11139488"/>
              <a:gd name="connsiteX0" fmla="*/ 0 w 12190413"/>
              <a:gd name="connsiteY0" fmla="*/ 0 h 11139488"/>
              <a:gd name="connsiteX1" fmla="*/ 12190413 w 12190413"/>
              <a:gd name="connsiteY1" fmla="*/ 0 h 11139488"/>
              <a:gd name="connsiteX2" fmla="*/ 12190413 w 12190413"/>
              <a:gd name="connsiteY2" fmla="*/ 11139488 h 11139488"/>
              <a:gd name="connsiteX3" fmla="*/ 0 w 12190413"/>
              <a:gd name="connsiteY3" fmla="*/ 9068641 h 11139488"/>
              <a:gd name="connsiteX4" fmla="*/ 0 w 12190413"/>
              <a:gd name="connsiteY4" fmla="*/ 0 h 11139488"/>
              <a:gd name="connsiteX0" fmla="*/ 0 w 12190413"/>
              <a:gd name="connsiteY0" fmla="*/ 0 h 11139488"/>
              <a:gd name="connsiteX1" fmla="*/ 12190413 w 12190413"/>
              <a:gd name="connsiteY1" fmla="*/ 0 h 11139488"/>
              <a:gd name="connsiteX2" fmla="*/ 12190413 w 12190413"/>
              <a:gd name="connsiteY2" fmla="*/ 11139488 h 11139488"/>
              <a:gd name="connsiteX3" fmla="*/ 0 w 12190413"/>
              <a:gd name="connsiteY3" fmla="*/ 9902358 h 11139488"/>
              <a:gd name="connsiteX4" fmla="*/ 0 w 12190413"/>
              <a:gd name="connsiteY4" fmla="*/ 0 h 11139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0413" h="11139488">
                <a:moveTo>
                  <a:pt x="0" y="0"/>
                </a:moveTo>
                <a:lnTo>
                  <a:pt x="12190413" y="0"/>
                </a:lnTo>
                <a:lnTo>
                  <a:pt x="12190413" y="11139488"/>
                </a:lnTo>
                <a:lnTo>
                  <a:pt x="0" y="9902358"/>
                </a:lnTo>
                <a:lnTo>
                  <a:pt x="0" y="0"/>
                </a:lnTo>
                <a:close/>
              </a:path>
            </a:pathLst>
          </a:custGeom>
          <a:noFill/>
        </p:spPr>
        <p:txBody>
          <a:bodyPr anchor="ctr" anchorCtr="0"/>
          <a:lstStyle>
            <a:lvl1pPr algn="ctr">
              <a:defRPr/>
            </a:lvl1pPr>
          </a:lstStyle>
          <a:p>
            <a:r>
              <a:rPr lang="nl-NL"/>
              <a:t>Klik op het pictogram als u een afbeelding wilt toevoegen</a:t>
            </a:r>
            <a:endParaRPr lang="nl-BE"/>
          </a:p>
        </p:txBody>
      </p:sp>
    </p:spTree>
    <p:extLst>
      <p:ext uri="{BB962C8B-B14F-4D97-AF65-F5344CB8AC3E}">
        <p14:creationId xmlns:p14="http://schemas.microsoft.com/office/powerpoint/2010/main" val="38717937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inde1">
    <p:bg>
      <p:bgPr>
        <a:solidFill>
          <a:schemeClr val="accent3"/>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pic>
        <p:nvPicPr>
          <p:cNvPr id="9" name="Afbeelding 8">
            <a:extLst>
              <a:ext uri="{FF2B5EF4-FFF2-40B4-BE49-F238E27FC236}">
                <a16:creationId xmlns:a16="http://schemas.microsoft.com/office/drawing/2014/main" id="{5BD51668-8CA8-A232-3FAB-2C405EBE79D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03711" y="2349000"/>
            <a:ext cx="2784578" cy="2160000"/>
          </a:xfrm>
          <a:prstGeom prst="rect">
            <a:avLst/>
          </a:prstGeom>
        </p:spPr>
      </p:pic>
    </p:spTree>
    <p:extLst>
      <p:ext uri="{BB962C8B-B14F-4D97-AF65-F5344CB8AC3E}">
        <p14:creationId xmlns:p14="http://schemas.microsoft.com/office/powerpoint/2010/main" val="36638011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inde2">
    <p:bg>
      <p:bgPr>
        <a:solidFill>
          <a:schemeClr val="accent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pic>
        <p:nvPicPr>
          <p:cNvPr id="3" name="Afbeelding 2">
            <a:extLst>
              <a:ext uri="{FF2B5EF4-FFF2-40B4-BE49-F238E27FC236}">
                <a16:creationId xmlns:a16="http://schemas.microsoft.com/office/drawing/2014/main" id="{679660CC-56EA-974E-EC3B-BC7E786FF8E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03711" y="2349000"/>
            <a:ext cx="2784578" cy="2160000"/>
          </a:xfrm>
          <a:prstGeom prst="rect">
            <a:avLst/>
          </a:prstGeom>
        </p:spPr>
      </p:pic>
    </p:spTree>
    <p:extLst>
      <p:ext uri="{BB962C8B-B14F-4D97-AF65-F5344CB8AC3E}">
        <p14:creationId xmlns:p14="http://schemas.microsoft.com/office/powerpoint/2010/main" val="37586854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inde3">
    <p:bg>
      <p:bgPr>
        <a:solidFill>
          <a:schemeClr val="accent2"/>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684C654-F47D-F547-B23C-2B07915418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72" y="6128726"/>
            <a:ext cx="2422662" cy="378079"/>
          </a:xfrm>
          <a:prstGeom prst="rect">
            <a:avLst/>
          </a:prstGeom>
        </p:spPr>
      </p:pic>
      <p:pic>
        <p:nvPicPr>
          <p:cNvPr id="3" name="Afbeelding 2">
            <a:extLst>
              <a:ext uri="{FF2B5EF4-FFF2-40B4-BE49-F238E27FC236}">
                <a16:creationId xmlns:a16="http://schemas.microsoft.com/office/drawing/2014/main" id="{679660CC-56EA-974E-EC3B-BC7E786FF8E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03711" y="2349000"/>
            <a:ext cx="2784578" cy="2160000"/>
          </a:xfrm>
          <a:prstGeom prst="rect">
            <a:avLst/>
          </a:prstGeom>
        </p:spPr>
      </p:pic>
    </p:spTree>
    <p:extLst>
      <p:ext uri="{BB962C8B-B14F-4D97-AF65-F5344CB8AC3E}">
        <p14:creationId xmlns:p14="http://schemas.microsoft.com/office/powerpoint/2010/main" val="2024012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inde4">
    <p:bg>
      <p:bgPr>
        <a:solidFill>
          <a:schemeClr val="accent3"/>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4EC7F845-32BC-BACD-B8B2-127594BF467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789332" y="3069000"/>
            <a:ext cx="4613336" cy="720000"/>
          </a:xfrm>
          <a:prstGeom prst="rect">
            <a:avLst/>
          </a:prstGeom>
        </p:spPr>
      </p:pic>
    </p:spTree>
    <p:extLst>
      <p:ext uri="{BB962C8B-B14F-4D97-AF65-F5344CB8AC3E}">
        <p14:creationId xmlns:p14="http://schemas.microsoft.com/office/powerpoint/2010/main" val="17077910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Einde5">
    <p:bg>
      <p:bgPr>
        <a:solidFill>
          <a:schemeClr val="accent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4EC7F845-32BC-BACD-B8B2-127594BF467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789332" y="3069000"/>
            <a:ext cx="4613336" cy="720000"/>
          </a:xfrm>
          <a:prstGeom prst="rect">
            <a:avLst/>
          </a:prstGeom>
        </p:spPr>
      </p:pic>
    </p:spTree>
    <p:extLst>
      <p:ext uri="{BB962C8B-B14F-4D97-AF65-F5344CB8AC3E}">
        <p14:creationId xmlns:p14="http://schemas.microsoft.com/office/powerpoint/2010/main" val="36875823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inde6">
    <p:bg>
      <p:bgPr>
        <a:solidFill>
          <a:schemeClr val="accent2"/>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4EC7F845-32BC-BACD-B8B2-127594BF467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789332" y="3069000"/>
            <a:ext cx="4613336" cy="720000"/>
          </a:xfrm>
          <a:prstGeom prst="rect">
            <a:avLst/>
          </a:prstGeom>
        </p:spPr>
      </p:pic>
    </p:spTree>
    <p:extLst>
      <p:ext uri="{BB962C8B-B14F-4D97-AF65-F5344CB8AC3E}">
        <p14:creationId xmlns:p14="http://schemas.microsoft.com/office/powerpoint/2010/main" val="19967614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conen1">
    <p:spTree>
      <p:nvGrpSpPr>
        <p:cNvPr id="1" name=""/>
        <p:cNvGrpSpPr/>
        <p:nvPr/>
      </p:nvGrpSpPr>
      <p:grpSpPr>
        <a:xfrm>
          <a:off x="0" y="0"/>
          <a:ext cx="0" cy="0"/>
          <a:chOff x="0" y="0"/>
          <a:chExt cx="0" cy="0"/>
        </a:xfrm>
      </p:grpSpPr>
      <p:pic>
        <p:nvPicPr>
          <p:cNvPr id="92" name="Graphic 91">
            <a:extLst>
              <a:ext uri="{FF2B5EF4-FFF2-40B4-BE49-F238E27FC236}">
                <a16:creationId xmlns:a16="http://schemas.microsoft.com/office/drawing/2014/main" id="{BA2936A7-4AED-27BA-B13A-B3CE6EAB00F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7031688" y="5985717"/>
            <a:ext cx="44605" cy="22300"/>
          </a:xfrm>
          <a:prstGeom prst="rect">
            <a:avLst/>
          </a:prstGeom>
        </p:spPr>
      </p:pic>
      <p:pic>
        <p:nvPicPr>
          <p:cNvPr id="133" name="Graphic 132">
            <a:extLst>
              <a:ext uri="{FF2B5EF4-FFF2-40B4-BE49-F238E27FC236}">
                <a16:creationId xmlns:a16="http://schemas.microsoft.com/office/drawing/2014/main" id="{4A7987E0-4435-54EC-B195-1E705CD9041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31788" y="549000"/>
            <a:ext cx="1408307" cy="1408145"/>
          </a:xfrm>
          <a:prstGeom prst="rect">
            <a:avLst/>
          </a:prstGeom>
        </p:spPr>
      </p:pic>
      <p:sp>
        <p:nvSpPr>
          <p:cNvPr id="134" name="Tekstvak 133">
            <a:extLst>
              <a:ext uri="{FF2B5EF4-FFF2-40B4-BE49-F238E27FC236}">
                <a16:creationId xmlns:a16="http://schemas.microsoft.com/office/drawing/2014/main" id="{204D7531-0F7A-3F90-03A6-A4198266E109}"/>
              </a:ext>
            </a:extLst>
          </p:cNvPr>
          <p:cNvSpPr txBox="1"/>
          <p:nvPr/>
        </p:nvSpPr>
        <p:spPr>
          <a:xfrm>
            <a:off x="1331788" y="1971949"/>
            <a:ext cx="1408307" cy="338554"/>
          </a:xfrm>
          <a:prstGeom prst="rect">
            <a:avLst/>
          </a:prstGeom>
          <a:noFill/>
        </p:spPr>
        <p:txBody>
          <a:bodyPr wrap="square" rtlCol="0">
            <a:spAutoFit/>
          </a:bodyPr>
          <a:lstStyle/>
          <a:p>
            <a:pPr algn="ctr"/>
            <a:r>
              <a:rPr lang="nl-BE" sz="1600" dirty="0"/>
              <a:t>Vacature</a:t>
            </a:r>
          </a:p>
        </p:txBody>
      </p:sp>
      <p:pic>
        <p:nvPicPr>
          <p:cNvPr id="131" name="Graphic 130">
            <a:extLst>
              <a:ext uri="{FF2B5EF4-FFF2-40B4-BE49-F238E27FC236}">
                <a16:creationId xmlns:a16="http://schemas.microsoft.com/office/drawing/2014/main" id="{14D179F4-0899-5EA8-8541-28A72317807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59283" y="549000"/>
            <a:ext cx="1408306" cy="1408145"/>
          </a:xfrm>
          <a:prstGeom prst="rect">
            <a:avLst/>
          </a:prstGeom>
        </p:spPr>
      </p:pic>
      <p:sp>
        <p:nvSpPr>
          <p:cNvPr id="132" name="Tekstvak 131">
            <a:extLst>
              <a:ext uri="{FF2B5EF4-FFF2-40B4-BE49-F238E27FC236}">
                <a16:creationId xmlns:a16="http://schemas.microsoft.com/office/drawing/2014/main" id="{A768C1B3-DBAF-FB27-BEE9-8538A83EA015}"/>
              </a:ext>
            </a:extLst>
          </p:cNvPr>
          <p:cNvSpPr txBox="1"/>
          <p:nvPr/>
        </p:nvSpPr>
        <p:spPr>
          <a:xfrm>
            <a:off x="3127023" y="1971949"/>
            <a:ext cx="1872827" cy="338554"/>
          </a:xfrm>
          <a:prstGeom prst="rect">
            <a:avLst/>
          </a:prstGeom>
          <a:noFill/>
        </p:spPr>
        <p:txBody>
          <a:bodyPr wrap="square" rtlCol="0">
            <a:spAutoFit/>
          </a:bodyPr>
          <a:lstStyle/>
          <a:p>
            <a:pPr algn="ctr"/>
            <a:r>
              <a:rPr lang="nl-BE" sz="1600" dirty="0"/>
              <a:t>Tijdsregistratie app</a:t>
            </a:r>
          </a:p>
        </p:txBody>
      </p:sp>
      <p:pic>
        <p:nvPicPr>
          <p:cNvPr id="129" name="Graphic 128">
            <a:extLst>
              <a:ext uri="{FF2B5EF4-FFF2-40B4-BE49-F238E27FC236}">
                <a16:creationId xmlns:a16="http://schemas.microsoft.com/office/drawing/2014/main" id="{487CDC54-5B4D-DBED-B595-751F19BC173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386777" y="549000"/>
            <a:ext cx="1408306" cy="1408145"/>
          </a:xfrm>
          <a:prstGeom prst="rect">
            <a:avLst/>
          </a:prstGeom>
        </p:spPr>
      </p:pic>
      <p:sp>
        <p:nvSpPr>
          <p:cNvPr id="130" name="Tekstvak 129">
            <a:extLst>
              <a:ext uri="{FF2B5EF4-FFF2-40B4-BE49-F238E27FC236}">
                <a16:creationId xmlns:a16="http://schemas.microsoft.com/office/drawing/2014/main" id="{2C7484D3-9C1A-5C39-91DF-F740488BD1A5}"/>
              </a:ext>
            </a:extLst>
          </p:cNvPr>
          <p:cNvSpPr txBox="1"/>
          <p:nvPr/>
        </p:nvSpPr>
        <p:spPr>
          <a:xfrm>
            <a:off x="5144379" y="1971949"/>
            <a:ext cx="1872827" cy="338554"/>
          </a:xfrm>
          <a:prstGeom prst="rect">
            <a:avLst/>
          </a:prstGeom>
          <a:noFill/>
        </p:spPr>
        <p:txBody>
          <a:bodyPr wrap="square" rtlCol="0">
            <a:spAutoFit/>
          </a:bodyPr>
          <a:lstStyle/>
          <a:p>
            <a:pPr algn="ctr"/>
            <a:r>
              <a:rPr lang="nl-BE" sz="1600" dirty="0"/>
              <a:t>Schrijf je in</a:t>
            </a:r>
          </a:p>
        </p:txBody>
      </p:sp>
      <p:pic>
        <p:nvPicPr>
          <p:cNvPr id="127" name="Graphic 126">
            <a:extLst>
              <a:ext uri="{FF2B5EF4-FFF2-40B4-BE49-F238E27FC236}">
                <a16:creationId xmlns:a16="http://schemas.microsoft.com/office/drawing/2014/main" id="{D49509DB-675A-855A-A479-D971F99C00F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7516785" y="765131"/>
            <a:ext cx="1203282" cy="975883"/>
          </a:xfrm>
          <a:prstGeom prst="rect">
            <a:avLst/>
          </a:prstGeom>
        </p:spPr>
      </p:pic>
      <p:sp>
        <p:nvSpPr>
          <p:cNvPr id="128" name="Tekstvak 127">
            <a:extLst>
              <a:ext uri="{FF2B5EF4-FFF2-40B4-BE49-F238E27FC236}">
                <a16:creationId xmlns:a16="http://schemas.microsoft.com/office/drawing/2014/main" id="{8A813199-6CF3-F691-7869-B5E995276B03}"/>
              </a:ext>
            </a:extLst>
          </p:cNvPr>
          <p:cNvSpPr txBox="1"/>
          <p:nvPr/>
        </p:nvSpPr>
        <p:spPr>
          <a:xfrm>
            <a:off x="7182012" y="1971949"/>
            <a:ext cx="1872827" cy="584775"/>
          </a:xfrm>
          <a:prstGeom prst="rect">
            <a:avLst/>
          </a:prstGeom>
          <a:noFill/>
        </p:spPr>
        <p:txBody>
          <a:bodyPr wrap="square" rtlCol="0">
            <a:spAutoFit/>
          </a:bodyPr>
          <a:lstStyle/>
          <a:p>
            <a:pPr algn="ctr"/>
            <a:r>
              <a:rPr lang="nl-BE" sz="1600" dirty="0"/>
              <a:t>Rapport beoordeling</a:t>
            </a:r>
          </a:p>
        </p:txBody>
      </p:sp>
      <p:pic>
        <p:nvPicPr>
          <p:cNvPr id="125" name="Graphic 124">
            <a:extLst>
              <a:ext uri="{FF2B5EF4-FFF2-40B4-BE49-F238E27FC236}">
                <a16:creationId xmlns:a16="http://schemas.microsoft.com/office/drawing/2014/main" id="{AE4C68FA-CF0D-76A9-A128-93870A48473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9517875" y="662479"/>
            <a:ext cx="1256091" cy="1181188"/>
          </a:xfrm>
          <a:prstGeom prst="rect">
            <a:avLst/>
          </a:prstGeom>
        </p:spPr>
      </p:pic>
      <p:sp>
        <p:nvSpPr>
          <p:cNvPr id="126" name="Tekstvak 125">
            <a:extLst>
              <a:ext uri="{FF2B5EF4-FFF2-40B4-BE49-F238E27FC236}">
                <a16:creationId xmlns:a16="http://schemas.microsoft.com/office/drawing/2014/main" id="{97E9B7C8-22A9-546E-660E-67748A602B07}"/>
              </a:ext>
            </a:extLst>
          </p:cNvPr>
          <p:cNvSpPr txBox="1"/>
          <p:nvPr/>
        </p:nvSpPr>
        <p:spPr>
          <a:xfrm>
            <a:off x="9209507" y="1971949"/>
            <a:ext cx="1872827" cy="338554"/>
          </a:xfrm>
          <a:prstGeom prst="rect">
            <a:avLst/>
          </a:prstGeom>
          <a:noFill/>
        </p:spPr>
        <p:txBody>
          <a:bodyPr wrap="square" rtlCol="0">
            <a:spAutoFit/>
          </a:bodyPr>
          <a:lstStyle/>
          <a:p>
            <a:pPr algn="ctr"/>
            <a:r>
              <a:rPr lang="nl-BE" sz="1600" dirty="0"/>
              <a:t>Projectenkaart</a:t>
            </a:r>
          </a:p>
        </p:txBody>
      </p:sp>
      <p:pic>
        <p:nvPicPr>
          <p:cNvPr id="123" name="Graphic 122">
            <a:extLst>
              <a:ext uri="{FF2B5EF4-FFF2-40B4-BE49-F238E27FC236}">
                <a16:creationId xmlns:a16="http://schemas.microsoft.com/office/drawing/2014/main" id="{55D07C50-F623-0427-F849-A54A0372A11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331788" y="2474899"/>
            <a:ext cx="1408307" cy="1408145"/>
          </a:xfrm>
          <a:prstGeom prst="rect">
            <a:avLst/>
          </a:prstGeom>
        </p:spPr>
      </p:pic>
      <p:sp>
        <p:nvSpPr>
          <p:cNvPr id="124" name="Tekstvak 123">
            <a:extLst>
              <a:ext uri="{FF2B5EF4-FFF2-40B4-BE49-F238E27FC236}">
                <a16:creationId xmlns:a16="http://schemas.microsoft.com/office/drawing/2014/main" id="{FFA9E022-98B3-7B94-6A90-7FCCE2520592}"/>
              </a:ext>
            </a:extLst>
          </p:cNvPr>
          <p:cNvSpPr txBox="1"/>
          <p:nvPr/>
        </p:nvSpPr>
        <p:spPr>
          <a:xfrm>
            <a:off x="1331788" y="3968802"/>
            <a:ext cx="1408307" cy="338554"/>
          </a:xfrm>
          <a:prstGeom prst="rect">
            <a:avLst/>
          </a:prstGeom>
          <a:noFill/>
        </p:spPr>
        <p:txBody>
          <a:bodyPr wrap="square" rtlCol="0">
            <a:spAutoFit/>
          </a:bodyPr>
          <a:lstStyle/>
          <a:p>
            <a:pPr algn="ctr"/>
            <a:r>
              <a:rPr lang="nl-BE" sz="1600" dirty="0"/>
              <a:t>Organisaties</a:t>
            </a:r>
          </a:p>
        </p:txBody>
      </p:sp>
      <p:pic>
        <p:nvPicPr>
          <p:cNvPr id="121" name="Graphic 120">
            <a:extLst>
              <a:ext uri="{FF2B5EF4-FFF2-40B4-BE49-F238E27FC236}">
                <a16:creationId xmlns:a16="http://schemas.microsoft.com/office/drawing/2014/main" id="{8C1F520C-3A57-36EF-A602-87705DF1A95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359283" y="2474899"/>
            <a:ext cx="1408306" cy="1408145"/>
          </a:xfrm>
          <a:prstGeom prst="rect">
            <a:avLst/>
          </a:prstGeom>
        </p:spPr>
      </p:pic>
      <p:sp>
        <p:nvSpPr>
          <p:cNvPr id="122" name="Tekstvak 121">
            <a:extLst>
              <a:ext uri="{FF2B5EF4-FFF2-40B4-BE49-F238E27FC236}">
                <a16:creationId xmlns:a16="http://schemas.microsoft.com/office/drawing/2014/main" id="{EC513ABD-D566-C102-0FDE-0A2CF27ADB79}"/>
              </a:ext>
            </a:extLst>
          </p:cNvPr>
          <p:cNvSpPr txBox="1"/>
          <p:nvPr/>
        </p:nvSpPr>
        <p:spPr>
          <a:xfrm>
            <a:off x="3127023" y="3968802"/>
            <a:ext cx="1872827" cy="338554"/>
          </a:xfrm>
          <a:prstGeom prst="rect">
            <a:avLst/>
          </a:prstGeom>
          <a:noFill/>
        </p:spPr>
        <p:txBody>
          <a:bodyPr wrap="square" rtlCol="0">
            <a:spAutoFit/>
          </a:bodyPr>
          <a:lstStyle/>
          <a:p>
            <a:pPr algn="ctr"/>
            <a:r>
              <a:rPr lang="nl-BE" sz="1600" dirty="0"/>
              <a:t>Oproep</a:t>
            </a:r>
          </a:p>
        </p:txBody>
      </p:sp>
      <p:pic>
        <p:nvPicPr>
          <p:cNvPr id="119" name="Graphic 118">
            <a:extLst>
              <a:ext uri="{FF2B5EF4-FFF2-40B4-BE49-F238E27FC236}">
                <a16:creationId xmlns:a16="http://schemas.microsoft.com/office/drawing/2014/main" id="{930C0BBA-7757-0372-660A-4A49C783967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386777" y="2474899"/>
            <a:ext cx="1408306" cy="1408145"/>
          </a:xfrm>
          <a:prstGeom prst="rect">
            <a:avLst/>
          </a:prstGeom>
        </p:spPr>
      </p:pic>
      <p:sp>
        <p:nvSpPr>
          <p:cNvPr id="120" name="Tekstvak 119">
            <a:extLst>
              <a:ext uri="{FF2B5EF4-FFF2-40B4-BE49-F238E27FC236}">
                <a16:creationId xmlns:a16="http://schemas.microsoft.com/office/drawing/2014/main" id="{308DE7D7-1988-959E-A32A-BB53920CDF08}"/>
              </a:ext>
            </a:extLst>
          </p:cNvPr>
          <p:cNvSpPr txBox="1"/>
          <p:nvPr/>
        </p:nvSpPr>
        <p:spPr>
          <a:xfrm>
            <a:off x="5144379" y="3968802"/>
            <a:ext cx="1872827" cy="338554"/>
          </a:xfrm>
          <a:prstGeom prst="rect">
            <a:avLst/>
          </a:prstGeom>
          <a:noFill/>
        </p:spPr>
        <p:txBody>
          <a:bodyPr wrap="square" rtlCol="0">
            <a:spAutoFit/>
          </a:bodyPr>
          <a:lstStyle/>
          <a:p>
            <a:pPr algn="ctr"/>
            <a:r>
              <a:rPr lang="nl-BE" sz="1600" dirty="0"/>
              <a:t>Nieuwsartikels</a:t>
            </a:r>
          </a:p>
        </p:txBody>
      </p:sp>
      <p:pic>
        <p:nvPicPr>
          <p:cNvPr id="117" name="Graphic 116">
            <a:extLst>
              <a:ext uri="{FF2B5EF4-FFF2-40B4-BE49-F238E27FC236}">
                <a16:creationId xmlns:a16="http://schemas.microsoft.com/office/drawing/2014/main" id="{35D82BA0-77B8-F966-A91A-C2683F3EED1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7662010" y="2694950"/>
            <a:ext cx="912831" cy="968044"/>
          </a:xfrm>
          <a:prstGeom prst="rect">
            <a:avLst/>
          </a:prstGeom>
        </p:spPr>
      </p:pic>
      <p:sp>
        <p:nvSpPr>
          <p:cNvPr id="118" name="Tekstvak 117">
            <a:extLst>
              <a:ext uri="{FF2B5EF4-FFF2-40B4-BE49-F238E27FC236}">
                <a16:creationId xmlns:a16="http://schemas.microsoft.com/office/drawing/2014/main" id="{33D5E858-A10D-DD59-EF4D-F9BCF3276421}"/>
              </a:ext>
            </a:extLst>
          </p:cNvPr>
          <p:cNvSpPr txBox="1"/>
          <p:nvPr/>
        </p:nvSpPr>
        <p:spPr>
          <a:xfrm>
            <a:off x="7182012" y="3968803"/>
            <a:ext cx="1872827" cy="338554"/>
          </a:xfrm>
          <a:prstGeom prst="rect">
            <a:avLst/>
          </a:prstGeom>
          <a:noFill/>
        </p:spPr>
        <p:txBody>
          <a:bodyPr wrap="square" rtlCol="0">
            <a:spAutoFit/>
          </a:bodyPr>
          <a:lstStyle/>
          <a:p>
            <a:pPr algn="ctr"/>
            <a:r>
              <a:rPr lang="nl-BE" sz="1600" dirty="0"/>
              <a:t>Neem deel aan</a:t>
            </a:r>
          </a:p>
        </p:txBody>
      </p:sp>
      <p:pic>
        <p:nvPicPr>
          <p:cNvPr id="115" name="Graphic 114">
            <a:extLst>
              <a:ext uri="{FF2B5EF4-FFF2-40B4-BE49-F238E27FC236}">
                <a16:creationId xmlns:a16="http://schemas.microsoft.com/office/drawing/2014/main" id="{2E04664E-FD65-60FC-0DDC-46F943FC4DA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9441767" y="2474899"/>
            <a:ext cx="1408306" cy="1408145"/>
          </a:xfrm>
          <a:prstGeom prst="rect">
            <a:avLst/>
          </a:prstGeom>
        </p:spPr>
      </p:pic>
      <p:sp>
        <p:nvSpPr>
          <p:cNvPr id="116" name="Tekstvak 115">
            <a:extLst>
              <a:ext uri="{FF2B5EF4-FFF2-40B4-BE49-F238E27FC236}">
                <a16:creationId xmlns:a16="http://schemas.microsoft.com/office/drawing/2014/main" id="{83985AB2-E29B-7550-D701-075029B79584}"/>
              </a:ext>
            </a:extLst>
          </p:cNvPr>
          <p:cNvSpPr txBox="1"/>
          <p:nvPr/>
        </p:nvSpPr>
        <p:spPr>
          <a:xfrm>
            <a:off x="9209507" y="3968802"/>
            <a:ext cx="1872827" cy="338554"/>
          </a:xfrm>
          <a:prstGeom prst="rect">
            <a:avLst/>
          </a:prstGeom>
          <a:noFill/>
        </p:spPr>
        <p:txBody>
          <a:bodyPr wrap="square" rtlCol="0">
            <a:spAutoFit/>
          </a:bodyPr>
          <a:lstStyle/>
          <a:p>
            <a:pPr algn="ctr"/>
            <a:r>
              <a:rPr lang="nl-BE" sz="1600" dirty="0"/>
              <a:t>Kostprijs</a:t>
            </a:r>
          </a:p>
        </p:txBody>
      </p:sp>
      <p:pic>
        <p:nvPicPr>
          <p:cNvPr id="113" name="Graphic 112">
            <a:extLst>
              <a:ext uri="{FF2B5EF4-FFF2-40B4-BE49-F238E27FC236}">
                <a16:creationId xmlns:a16="http://schemas.microsoft.com/office/drawing/2014/main" id="{D93C0C85-6ECC-49A0-9484-9F0A59FA561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3"/>
              </a:ext>
            </a:extLst>
          </a:blip>
          <a:srcRect/>
          <a:stretch/>
        </p:blipFill>
        <p:spPr>
          <a:xfrm>
            <a:off x="1430527" y="4577636"/>
            <a:ext cx="1210827" cy="1054470"/>
          </a:xfrm>
          <a:prstGeom prst="rect">
            <a:avLst/>
          </a:prstGeom>
        </p:spPr>
      </p:pic>
      <p:sp>
        <p:nvSpPr>
          <p:cNvPr id="114" name="Tekstvak 113">
            <a:extLst>
              <a:ext uri="{FF2B5EF4-FFF2-40B4-BE49-F238E27FC236}">
                <a16:creationId xmlns:a16="http://schemas.microsoft.com/office/drawing/2014/main" id="{B3576BFE-64A3-718C-64F1-CA5F19B6EE2A}"/>
              </a:ext>
            </a:extLst>
          </p:cNvPr>
          <p:cNvSpPr txBox="1"/>
          <p:nvPr/>
        </p:nvSpPr>
        <p:spPr>
          <a:xfrm>
            <a:off x="1109666" y="5813611"/>
            <a:ext cx="1852551" cy="584775"/>
          </a:xfrm>
          <a:prstGeom prst="rect">
            <a:avLst/>
          </a:prstGeom>
          <a:noFill/>
        </p:spPr>
        <p:txBody>
          <a:bodyPr wrap="square" rtlCol="0">
            <a:spAutoFit/>
          </a:bodyPr>
          <a:lstStyle/>
          <a:p>
            <a:pPr algn="ctr"/>
            <a:r>
              <a:rPr lang="nl-BE" sz="1600" dirty="0"/>
              <a:t>Ingediende projectvoorstellen</a:t>
            </a:r>
          </a:p>
        </p:txBody>
      </p:sp>
      <p:pic>
        <p:nvPicPr>
          <p:cNvPr id="111" name="Graphic 110">
            <a:extLst>
              <a:ext uri="{FF2B5EF4-FFF2-40B4-BE49-F238E27FC236}">
                <a16:creationId xmlns:a16="http://schemas.microsoft.com/office/drawing/2014/main" id="{EB3AA11C-FCA0-209C-5567-8E087AA5433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3359283" y="4400798"/>
            <a:ext cx="1408306" cy="1408145"/>
          </a:xfrm>
          <a:prstGeom prst="rect">
            <a:avLst/>
          </a:prstGeom>
        </p:spPr>
      </p:pic>
      <p:sp>
        <p:nvSpPr>
          <p:cNvPr id="112" name="Tekstvak 111">
            <a:extLst>
              <a:ext uri="{FF2B5EF4-FFF2-40B4-BE49-F238E27FC236}">
                <a16:creationId xmlns:a16="http://schemas.microsoft.com/office/drawing/2014/main" id="{5EF3D4B6-3D10-12B9-97ED-330EAF7FB424}"/>
              </a:ext>
            </a:extLst>
          </p:cNvPr>
          <p:cNvSpPr txBox="1"/>
          <p:nvPr/>
        </p:nvSpPr>
        <p:spPr>
          <a:xfrm>
            <a:off x="3127023" y="5813611"/>
            <a:ext cx="1872827" cy="584775"/>
          </a:xfrm>
          <a:prstGeom prst="rect">
            <a:avLst/>
          </a:prstGeom>
          <a:noFill/>
        </p:spPr>
        <p:txBody>
          <a:bodyPr wrap="square" rtlCol="0">
            <a:spAutoFit/>
          </a:bodyPr>
          <a:lstStyle/>
          <a:p>
            <a:pPr algn="ctr"/>
            <a:r>
              <a:rPr lang="nl-BE" sz="1600" dirty="0"/>
              <a:t>Goedgekeurde projecten</a:t>
            </a:r>
          </a:p>
        </p:txBody>
      </p:sp>
      <p:pic>
        <p:nvPicPr>
          <p:cNvPr id="109" name="Graphic 108">
            <a:extLst>
              <a:ext uri="{FF2B5EF4-FFF2-40B4-BE49-F238E27FC236}">
                <a16:creationId xmlns:a16="http://schemas.microsoft.com/office/drawing/2014/main" id="{A478C796-4EF3-FE52-DB1A-7723C3344EB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386777" y="4400798"/>
            <a:ext cx="1408306" cy="1408145"/>
          </a:xfrm>
          <a:prstGeom prst="rect">
            <a:avLst/>
          </a:prstGeom>
        </p:spPr>
      </p:pic>
      <p:sp>
        <p:nvSpPr>
          <p:cNvPr id="110" name="Tekstvak 109">
            <a:extLst>
              <a:ext uri="{FF2B5EF4-FFF2-40B4-BE49-F238E27FC236}">
                <a16:creationId xmlns:a16="http://schemas.microsoft.com/office/drawing/2014/main" id="{A672B423-7113-C5AE-79B9-66013F140B2E}"/>
              </a:ext>
            </a:extLst>
          </p:cNvPr>
          <p:cNvSpPr txBox="1"/>
          <p:nvPr/>
        </p:nvSpPr>
        <p:spPr>
          <a:xfrm>
            <a:off x="5144379" y="5813611"/>
            <a:ext cx="1872827" cy="338554"/>
          </a:xfrm>
          <a:prstGeom prst="rect">
            <a:avLst/>
          </a:prstGeom>
          <a:noFill/>
        </p:spPr>
        <p:txBody>
          <a:bodyPr wrap="square" rtlCol="0">
            <a:spAutoFit/>
          </a:bodyPr>
          <a:lstStyle/>
          <a:p>
            <a:pPr algn="ctr"/>
            <a:r>
              <a:rPr lang="nl-BE" sz="1600" dirty="0"/>
              <a:t>ESF-applicatie</a:t>
            </a:r>
          </a:p>
        </p:txBody>
      </p:sp>
      <p:pic>
        <p:nvPicPr>
          <p:cNvPr id="107" name="Graphic 106">
            <a:extLst>
              <a:ext uri="{FF2B5EF4-FFF2-40B4-BE49-F238E27FC236}">
                <a16:creationId xmlns:a16="http://schemas.microsoft.com/office/drawing/2014/main" id="{CC9A9CF2-5F57-72DE-4F48-A2EFBB13BFF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7414272" y="4400798"/>
            <a:ext cx="1408306" cy="1408145"/>
          </a:xfrm>
          <a:prstGeom prst="rect">
            <a:avLst/>
          </a:prstGeom>
        </p:spPr>
      </p:pic>
      <p:sp>
        <p:nvSpPr>
          <p:cNvPr id="108" name="Tekstvak 107">
            <a:extLst>
              <a:ext uri="{FF2B5EF4-FFF2-40B4-BE49-F238E27FC236}">
                <a16:creationId xmlns:a16="http://schemas.microsoft.com/office/drawing/2014/main" id="{D7B164FA-9D7B-04D9-0D16-C2EC8707FADB}"/>
              </a:ext>
            </a:extLst>
          </p:cNvPr>
          <p:cNvSpPr txBox="1"/>
          <p:nvPr/>
        </p:nvSpPr>
        <p:spPr>
          <a:xfrm>
            <a:off x="7182012" y="5813611"/>
            <a:ext cx="1872827" cy="584775"/>
          </a:xfrm>
          <a:prstGeom prst="rect">
            <a:avLst/>
          </a:prstGeom>
          <a:noFill/>
        </p:spPr>
        <p:txBody>
          <a:bodyPr wrap="square" rtlCol="0">
            <a:spAutoFit/>
          </a:bodyPr>
          <a:lstStyle/>
          <a:p>
            <a:pPr algn="ctr"/>
            <a:r>
              <a:rPr lang="nl-BE" sz="1600" dirty="0"/>
              <a:t>Deelnemer</a:t>
            </a:r>
          </a:p>
          <a:p>
            <a:pPr algn="ctr"/>
            <a:r>
              <a:rPr lang="nl-BE" sz="1600" dirty="0"/>
              <a:t>Gebruiker</a:t>
            </a:r>
          </a:p>
        </p:txBody>
      </p:sp>
    </p:spTree>
    <p:extLst>
      <p:ext uri="{BB962C8B-B14F-4D97-AF65-F5344CB8AC3E}">
        <p14:creationId xmlns:p14="http://schemas.microsoft.com/office/powerpoint/2010/main" val="26786627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conen2">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C4D6AA82-0D7F-85A4-6045-A8832B91BA65}"/>
              </a:ext>
            </a:extLst>
          </p:cNvPr>
          <p:cNvSpPr>
            <a:spLocks noChangeAspect="1"/>
          </p:cNvSpPr>
          <p:nvPr userDrawn="1"/>
        </p:nvSpPr>
        <p:spPr>
          <a:xfrm>
            <a:off x="7563539" y="738307"/>
            <a:ext cx="1436859" cy="1183523"/>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Rechthoek 2">
            <a:extLst>
              <a:ext uri="{FF2B5EF4-FFF2-40B4-BE49-F238E27FC236}">
                <a16:creationId xmlns:a16="http://schemas.microsoft.com/office/drawing/2014/main" id="{2FEFAE0B-B239-7F62-6037-223338FDF3A4}"/>
              </a:ext>
            </a:extLst>
          </p:cNvPr>
          <p:cNvSpPr>
            <a:spLocks noChangeAspect="1"/>
          </p:cNvSpPr>
          <p:nvPr userDrawn="1"/>
        </p:nvSpPr>
        <p:spPr>
          <a:xfrm>
            <a:off x="616419" y="589357"/>
            <a:ext cx="4837410" cy="4166860"/>
          </a:xfrm>
          <a:prstGeom prst="rect">
            <a:avLst/>
          </a:prstGeom>
          <a:pattFill prst="pct1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4" name="Afbeelding 3">
            <a:extLst>
              <a:ext uri="{FF2B5EF4-FFF2-40B4-BE49-F238E27FC236}">
                <a16:creationId xmlns:a16="http://schemas.microsoft.com/office/drawing/2014/main" id="{177069A1-890F-D112-112F-5A1AF5F103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167424" y="2315820"/>
            <a:ext cx="2578720" cy="402459"/>
          </a:xfrm>
          <a:prstGeom prst="rect">
            <a:avLst/>
          </a:prstGeom>
        </p:spPr>
      </p:pic>
      <p:pic>
        <p:nvPicPr>
          <p:cNvPr id="5" name="Afbeelding 4">
            <a:extLst>
              <a:ext uri="{FF2B5EF4-FFF2-40B4-BE49-F238E27FC236}">
                <a16:creationId xmlns:a16="http://schemas.microsoft.com/office/drawing/2014/main" id="{44F3BC31-2B76-881F-B90D-2A2D844B265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7425" y="968265"/>
            <a:ext cx="933576" cy="724176"/>
          </a:xfrm>
          <a:prstGeom prst="rect">
            <a:avLst/>
          </a:prstGeom>
        </p:spPr>
      </p:pic>
      <p:sp>
        <p:nvSpPr>
          <p:cNvPr id="6" name="Vrije vorm 10">
            <a:extLst>
              <a:ext uri="{FF2B5EF4-FFF2-40B4-BE49-F238E27FC236}">
                <a16:creationId xmlns:a16="http://schemas.microsoft.com/office/drawing/2014/main" id="{8F2C14FC-288A-1CD6-2D6D-F0AE2A7BF7A5}"/>
              </a:ext>
            </a:extLst>
          </p:cNvPr>
          <p:cNvSpPr>
            <a:spLocks noChangeAspect="1"/>
          </p:cNvSpPr>
          <p:nvPr userDrawn="1"/>
        </p:nvSpPr>
        <p:spPr>
          <a:xfrm>
            <a:off x="1085196" y="2718777"/>
            <a:ext cx="1826124" cy="1576341"/>
          </a:xfrm>
          <a:custGeom>
            <a:avLst/>
            <a:gdLst>
              <a:gd name="connsiteX0" fmla="*/ 0 w 3426759"/>
              <a:gd name="connsiteY0" fmla="*/ 0 h 2961698"/>
              <a:gd name="connsiteX1" fmla="*/ 3017503 w 3426759"/>
              <a:gd name="connsiteY1" fmla="*/ 0 h 2961698"/>
              <a:gd name="connsiteX2" fmla="*/ 3426759 w 3426759"/>
              <a:gd name="connsiteY2" fmla="*/ 409142 h 2961698"/>
              <a:gd name="connsiteX3" fmla="*/ 3426759 w 3426759"/>
              <a:gd name="connsiteY3" fmla="*/ 2552556 h 2961698"/>
              <a:gd name="connsiteX4" fmla="*/ 3017503 w 3426759"/>
              <a:gd name="connsiteY4" fmla="*/ 2961698 h 2961698"/>
              <a:gd name="connsiteX5" fmla="*/ 409256 w 3426759"/>
              <a:gd name="connsiteY5" fmla="*/ 2961698 h 2961698"/>
              <a:gd name="connsiteX6" fmla="*/ 0 w 3426759"/>
              <a:gd name="connsiteY6" fmla="*/ 2552556 h 2961698"/>
              <a:gd name="connsiteX7" fmla="*/ 0 w 3426759"/>
              <a:gd name="connsiteY7" fmla="*/ 0 h 2961698"/>
              <a:gd name="connsiteX8" fmla="*/ 0 w 3426759"/>
              <a:gd name="connsiteY8" fmla="*/ 0 h 2961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6759" h="2961698">
                <a:moveTo>
                  <a:pt x="0" y="0"/>
                </a:moveTo>
                <a:lnTo>
                  <a:pt x="3017503" y="0"/>
                </a:lnTo>
                <a:cubicBezTo>
                  <a:pt x="3243528" y="0"/>
                  <a:pt x="3426759" y="183179"/>
                  <a:pt x="3426759" y="409142"/>
                </a:cubicBezTo>
                <a:lnTo>
                  <a:pt x="3426759" y="2552556"/>
                </a:lnTo>
                <a:cubicBezTo>
                  <a:pt x="3426759" y="2778519"/>
                  <a:pt x="3243528" y="2961698"/>
                  <a:pt x="3017503" y="2961698"/>
                </a:cubicBezTo>
                <a:lnTo>
                  <a:pt x="409256" y="2961698"/>
                </a:lnTo>
                <a:cubicBezTo>
                  <a:pt x="183230" y="2961698"/>
                  <a:pt x="0" y="2778519"/>
                  <a:pt x="0" y="2552556"/>
                </a:cubicBezTo>
                <a:lnTo>
                  <a:pt x="0" y="0"/>
                </a:lnTo>
                <a:lnTo>
                  <a:pt x="0" y="0"/>
                </a:lnTo>
                <a:close/>
              </a:path>
            </a:pathLst>
          </a:custGeom>
          <a:solidFill>
            <a:srgbClr val="FFFFFF"/>
          </a:solidFill>
          <a:ln w="6095" cap="flat">
            <a:noFill/>
            <a:prstDash val="solid"/>
            <a:miter/>
          </a:ln>
        </p:spPr>
        <p:txBody>
          <a:bodyPr rtlCol="0" anchor="ctr"/>
          <a:lstStyle/>
          <a:p>
            <a:endParaRPr lang="nl-BE"/>
          </a:p>
        </p:txBody>
      </p:sp>
      <p:sp>
        <p:nvSpPr>
          <p:cNvPr id="7" name="Tekstvak 6">
            <a:extLst>
              <a:ext uri="{FF2B5EF4-FFF2-40B4-BE49-F238E27FC236}">
                <a16:creationId xmlns:a16="http://schemas.microsoft.com/office/drawing/2014/main" id="{D2F6B2A6-4610-8022-3D0D-89ED42DE7AE0}"/>
              </a:ext>
            </a:extLst>
          </p:cNvPr>
          <p:cNvSpPr txBox="1">
            <a:spLocks noChangeAspect="1"/>
          </p:cNvSpPr>
          <p:nvPr userDrawn="1"/>
        </p:nvSpPr>
        <p:spPr>
          <a:xfrm>
            <a:off x="1192713" y="2739972"/>
            <a:ext cx="279744" cy="672704"/>
          </a:xfrm>
          <a:prstGeom prst="rect">
            <a:avLst/>
          </a:prstGeom>
          <a:noFill/>
        </p:spPr>
        <p:txBody>
          <a:bodyPr wrap="none" rtlCol="0">
            <a:spAutoFit/>
          </a:bodyPr>
          <a:lstStyle/>
          <a:p>
            <a:pPr algn="l"/>
            <a:r>
              <a:rPr lang="nl-BE" sz="7694" spc="0" baseline="0" dirty="0">
                <a:solidFill>
                  <a:srgbClr val="168AD2"/>
                </a:solidFill>
                <a:latin typeface="FlandersArtSans-Regular"/>
                <a:sym typeface="FlandersArtSans-Regular"/>
                <a:rtl val="0"/>
              </a:rPr>
              <a:t>“</a:t>
            </a:r>
          </a:p>
        </p:txBody>
      </p:sp>
      <p:grpSp>
        <p:nvGrpSpPr>
          <p:cNvPr id="8" name="Groep 7">
            <a:extLst>
              <a:ext uri="{FF2B5EF4-FFF2-40B4-BE49-F238E27FC236}">
                <a16:creationId xmlns:a16="http://schemas.microsoft.com/office/drawing/2014/main" id="{107F4CC8-332F-43DA-B14F-50DDBE4D83D3}"/>
              </a:ext>
            </a:extLst>
          </p:cNvPr>
          <p:cNvGrpSpPr>
            <a:grpSpLocks noChangeAspect="1"/>
          </p:cNvGrpSpPr>
          <p:nvPr userDrawn="1"/>
        </p:nvGrpSpPr>
        <p:grpSpPr>
          <a:xfrm>
            <a:off x="3140713" y="968265"/>
            <a:ext cx="1826124" cy="1576341"/>
            <a:chOff x="5863263" y="1880678"/>
            <a:chExt cx="3426759" cy="2961698"/>
          </a:xfrm>
        </p:grpSpPr>
        <p:sp>
          <p:nvSpPr>
            <p:cNvPr id="9" name="Vrije vorm 2">
              <a:extLst>
                <a:ext uri="{FF2B5EF4-FFF2-40B4-BE49-F238E27FC236}">
                  <a16:creationId xmlns:a16="http://schemas.microsoft.com/office/drawing/2014/main" id="{5A7CD59D-DF36-1A05-A1A2-03E97683B965}"/>
                </a:ext>
              </a:extLst>
            </p:cNvPr>
            <p:cNvSpPr/>
            <p:nvPr/>
          </p:nvSpPr>
          <p:spPr>
            <a:xfrm>
              <a:off x="5863263" y="1880678"/>
              <a:ext cx="3426759" cy="2961698"/>
            </a:xfrm>
            <a:custGeom>
              <a:avLst/>
              <a:gdLst>
                <a:gd name="connsiteX0" fmla="*/ 0 w 3426759"/>
                <a:gd name="connsiteY0" fmla="*/ 0 h 2961698"/>
                <a:gd name="connsiteX1" fmla="*/ 3139669 w 3426759"/>
                <a:gd name="connsiteY1" fmla="*/ 0 h 2961698"/>
                <a:gd name="connsiteX2" fmla="*/ 3426759 w 3426759"/>
                <a:gd name="connsiteY2" fmla="*/ 287010 h 2961698"/>
                <a:gd name="connsiteX3" fmla="*/ 3426759 w 3426759"/>
                <a:gd name="connsiteY3" fmla="*/ 2674688 h 2961698"/>
                <a:gd name="connsiteX4" fmla="*/ 3139669 w 3426759"/>
                <a:gd name="connsiteY4" fmla="*/ 2961698 h 2961698"/>
                <a:gd name="connsiteX5" fmla="*/ 287090 w 3426759"/>
                <a:gd name="connsiteY5" fmla="*/ 2961698 h 2961698"/>
                <a:gd name="connsiteX6" fmla="*/ 0 w 3426759"/>
                <a:gd name="connsiteY6" fmla="*/ 2674688 h 2961698"/>
                <a:gd name="connsiteX7" fmla="*/ 0 w 3426759"/>
                <a:gd name="connsiteY7" fmla="*/ 0 h 2961698"/>
                <a:gd name="connsiteX8" fmla="*/ 0 w 3426759"/>
                <a:gd name="connsiteY8" fmla="*/ 0 h 2961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6759" h="2961698">
                  <a:moveTo>
                    <a:pt x="0" y="0"/>
                  </a:moveTo>
                  <a:lnTo>
                    <a:pt x="3139669" y="0"/>
                  </a:lnTo>
                  <a:cubicBezTo>
                    <a:pt x="3298222" y="0"/>
                    <a:pt x="3426759" y="128499"/>
                    <a:pt x="3426759" y="287010"/>
                  </a:cubicBezTo>
                  <a:lnTo>
                    <a:pt x="3426759" y="2674688"/>
                  </a:lnTo>
                  <a:cubicBezTo>
                    <a:pt x="3426759" y="2833197"/>
                    <a:pt x="3298222" y="2961698"/>
                    <a:pt x="3139669" y="2961698"/>
                  </a:cubicBezTo>
                  <a:lnTo>
                    <a:pt x="287090" y="2961698"/>
                  </a:lnTo>
                  <a:cubicBezTo>
                    <a:pt x="128535" y="2961698"/>
                    <a:pt x="0" y="2833197"/>
                    <a:pt x="0" y="2674688"/>
                  </a:cubicBezTo>
                  <a:lnTo>
                    <a:pt x="0" y="0"/>
                  </a:lnTo>
                  <a:lnTo>
                    <a:pt x="0" y="0"/>
                  </a:lnTo>
                  <a:close/>
                </a:path>
              </a:pathLst>
            </a:custGeom>
            <a:solidFill>
              <a:srgbClr val="FFFFFF"/>
            </a:solidFill>
            <a:ln w="6095" cap="flat">
              <a:noFill/>
              <a:prstDash val="solid"/>
              <a:miter/>
            </a:ln>
          </p:spPr>
          <p:txBody>
            <a:bodyPr rtlCol="0" anchor="ctr"/>
            <a:lstStyle/>
            <a:p>
              <a:endParaRPr lang="nl-BE" dirty="0"/>
            </a:p>
          </p:txBody>
        </p:sp>
        <p:sp>
          <p:nvSpPr>
            <p:cNvPr id="10" name="Tekstvak 9">
              <a:extLst>
                <a:ext uri="{FF2B5EF4-FFF2-40B4-BE49-F238E27FC236}">
                  <a16:creationId xmlns:a16="http://schemas.microsoft.com/office/drawing/2014/main" id="{6F7674D4-F6CA-C7F3-6A8C-BCD9788AC77A}"/>
                </a:ext>
              </a:extLst>
            </p:cNvPr>
            <p:cNvSpPr txBox="1"/>
            <p:nvPr/>
          </p:nvSpPr>
          <p:spPr>
            <a:xfrm>
              <a:off x="6046696" y="1920450"/>
              <a:ext cx="524945" cy="1263906"/>
            </a:xfrm>
            <a:prstGeom prst="rect">
              <a:avLst/>
            </a:prstGeom>
            <a:noFill/>
          </p:spPr>
          <p:txBody>
            <a:bodyPr wrap="none" rtlCol="0">
              <a:spAutoFit/>
            </a:bodyPr>
            <a:lstStyle/>
            <a:p>
              <a:pPr algn="l"/>
              <a:r>
                <a:rPr lang="nl-BE" sz="7694" spc="0" baseline="0" dirty="0">
                  <a:solidFill>
                    <a:srgbClr val="FCCA43"/>
                  </a:solidFill>
                  <a:latin typeface="FlandersArtSans-Regular"/>
                  <a:sym typeface="FlandersArtSans-Regular"/>
                  <a:rtl val="0"/>
                </a:rPr>
                <a:t>“</a:t>
              </a:r>
            </a:p>
          </p:txBody>
        </p:sp>
      </p:grpSp>
      <p:sp>
        <p:nvSpPr>
          <p:cNvPr id="11" name="Tekstvak 10">
            <a:extLst>
              <a:ext uri="{FF2B5EF4-FFF2-40B4-BE49-F238E27FC236}">
                <a16:creationId xmlns:a16="http://schemas.microsoft.com/office/drawing/2014/main" id="{9D7FFDFA-CD71-DA77-3100-DB17527F6488}"/>
              </a:ext>
            </a:extLst>
          </p:cNvPr>
          <p:cNvSpPr txBox="1">
            <a:spLocks noChangeAspect="1"/>
          </p:cNvSpPr>
          <p:nvPr userDrawn="1"/>
        </p:nvSpPr>
        <p:spPr>
          <a:xfrm>
            <a:off x="6302944" y="3306770"/>
            <a:ext cx="279744" cy="1687261"/>
          </a:xfrm>
          <a:prstGeom prst="rect">
            <a:avLst/>
          </a:prstGeom>
          <a:noFill/>
        </p:spPr>
        <p:txBody>
          <a:bodyPr wrap="square" rtlCol="0">
            <a:spAutoFit/>
          </a:bodyPr>
          <a:lstStyle/>
          <a:p>
            <a:pPr algn="l"/>
            <a:r>
              <a:rPr lang="nl-BE" sz="20000" spc="0" baseline="0" dirty="0">
                <a:solidFill>
                  <a:srgbClr val="FFCC00"/>
                </a:solidFill>
                <a:latin typeface="FlandersArtSans-Regular"/>
                <a:sym typeface="FlandersArtSans-Regular"/>
                <a:rtl val="0"/>
              </a:rPr>
              <a:t>“</a:t>
            </a:r>
          </a:p>
        </p:txBody>
      </p:sp>
      <p:grpSp>
        <p:nvGrpSpPr>
          <p:cNvPr id="12" name="Groep 11">
            <a:extLst>
              <a:ext uri="{FF2B5EF4-FFF2-40B4-BE49-F238E27FC236}">
                <a16:creationId xmlns:a16="http://schemas.microsoft.com/office/drawing/2014/main" id="{570515AA-C8FA-AF11-5E7C-1BE75FA7EB04}"/>
              </a:ext>
            </a:extLst>
          </p:cNvPr>
          <p:cNvGrpSpPr>
            <a:grpSpLocks noChangeAspect="1"/>
          </p:cNvGrpSpPr>
          <p:nvPr userDrawn="1"/>
        </p:nvGrpSpPr>
        <p:grpSpPr>
          <a:xfrm>
            <a:off x="1085196" y="968265"/>
            <a:ext cx="1826124" cy="1576341"/>
            <a:chOff x="2006043" y="1880678"/>
            <a:chExt cx="3426759" cy="2961698"/>
          </a:xfrm>
        </p:grpSpPr>
        <p:sp>
          <p:nvSpPr>
            <p:cNvPr id="13" name="Vrije vorm 6">
              <a:extLst>
                <a:ext uri="{FF2B5EF4-FFF2-40B4-BE49-F238E27FC236}">
                  <a16:creationId xmlns:a16="http://schemas.microsoft.com/office/drawing/2014/main" id="{4B27326A-6D21-3AC9-D0D0-D5EFDC5C580F}"/>
                </a:ext>
              </a:extLst>
            </p:cNvPr>
            <p:cNvSpPr/>
            <p:nvPr/>
          </p:nvSpPr>
          <p:spPr>
            <a:xfrm>
              <a:off x="2006043" y="1880678"/>
              <a:ext cx="3426759" cy="2961698"/>
            </a:xfrm>
            <a:custGeom>
              <a:avLst/>
              <a:gdLst>
                <a:gd name="connsiteX0" fmla="*/ 0 w 3426759"/>
                <a:gd name="connsiteY0" fmla="*/ 0 h 2961698"/>
                <a:gd name="connsiteX1" fmla="*/ 3017503 w 3426759"/>
                <a:gd name="connsiteY1" fmla="*/ 0 h 2961698"/>
                <a:gd name="connsiteX2" fmla="*/ 3426759 w 3426759"/>
                <a:gd name="connsiteY2" fmla="*/ 409142 h 2961698"/>
                <a:gd name="connsiteX3" fmla="*/ 3426759 w 3426759"/>
                <a:gd name="connsiteY3" fmla="*/ 2552556 h 2961698"/>
                <a:gd name="connsiteX4" fmla="*/ 3017503 w 3426759"/>
                <a:gd name="connsiteY4" fmla="*/ 2961698 h 2961698"/>
                <a:gd name="connsiteX5" fmla="*/ 409256 w 3426759"/>
                <a:gd name="connsiteY5" fmla="*/ 2961698 h 2961698"/>
                <a:gd name="connsiteX6" fmla="*/ 0 w 3426759"/>
                <a:gd name="connsiteY6" fmla="*/ 2552556 h 2961698"/>
                <a:gd name="connsiteX7" fmla="*/ 0 w 3426759"/>
                <a:gd name="connsiteY7" fmla="*/ 0 h 2961698"/>
                <a:gd name="connsiteX8" fmla="*/ 0 w 3426759"/>
                <a:gd name="connsiteY8" fmla="*/ 0 h 2961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6759" h="2961698">
                  <a:moveTo>
                    <a:pt x="0" y="0"/>
                  </a:moveTo>
                  <a:lnTo>
                    <a:pt x="3017503" y="0"/>
                  </a:lnTo>
                  <a:cubicBezTo>
                    <a:pt x="3243528" y="0"/>
                    <a:pt x="3426759" y="183179"/>
                    <a:pt x="3426759" y="409142"/>
                  </a:cubicBezTo>
                  <a:lnTo>
                    <a:pt x="3426759" y="2552556"/>
                  </a:lnTo>
                  <a:cubicBezTo>
                    <a:pt x="3426759" y="2778519"/>
                    <a:pt x="3243528" y="2961698"/>
                    <a:pt x="3017503" y="2961698"/>
                  </a:cubicBezTo>
                  <a:lnTo>
                    <a:pt x="409256" y="2961698"/>
                  </a:lnTo>
                  <a:cubicBezTo>
                    <a:pt x="183230" y="2961698"/>
                    <a:pt x="0" y="2778519"/>
                    <a:pt x="0" y="2552556"/>
                  </a:cubicBezTo>
                  <a:lnTo>
                    <a:pt x="0" y="0"/>
                  </a:lnTo>
                  <a:lnTo>
                    <a:pt x="0" y="0"/>
                  </a:lnTo>
                  <a:close/>
                </a:path>
              </a:pathLst>
            </a:custGeom>
            <a:solidFill>
              <a:srgbClr val="FFFFFF"/>
            </a:solidFill>
            <a:ln w="6095" cap="flat">
              <a:noFill/>
              <a:prstDash val="solid"/>
              <a:miter/>
            </a:ln>
          </p:spPr>
          <p:txBody>
            <a:bodyPr rtlCol="0" anchor="ctr"/>
            <a:lstStyle/>
            <a:p>
              <a:endParaRPr lang="nl-BE"/>
            </a:p>
          </p:txBody>
        </p:sp>
        <p:sp>
          <p:nvSpPr>
            <p:cNvPr id="14" name="Tekstvak 13">
              <a:extLst>
                <a:ext uri="{FF2B5EF4-FFF2-40B4-BE49-F238E27FC236}">
                  <a16:creationId xmlns:a16="http://schemas.microsoft.com/office/drawing/2014/main" id="{5CA49ACD-154A-0A41-1790-5EA52C8F5D1D}"/>
                </a:ext>
              </a:extLst>
            </p:cNvPr>
            <p:cNvSpPr txBox="1"/>
            <p:nvPr/>
          </p:nvSpPr>
          <p:spPr>
            <a:xfrm>
              <a:off x="2207801" y="1920450"/>
              <a:ext cx="524945" cy="1263906"/>
            </a:xfrm>
            <a:prstGeom prst="rect">
              <a:avLst/>
            </a:prstGeom>
            <a:noFill/>
          </p:spPr>
          <p:txBody>
            <a:bodyPr wrap="none" rtlCol="0">
              <a:spAutoFit/>
            </a:bodyPr>
            <a:lstStyle/>
            <a:p>
              <a:pPr algn="l"/>
              <a:r>
                <a:rPr lang="nl-BE" sz="7694" spc="0" baseline="0" dirty="0">
                  <a:solidFill>
                    <a:srgbClr val="30B7BB"/>
                  </a:solidFill>
                  <a:latin typeface="FlandersArtSans-Regular"/>
                  <a:sym typeface="FlandersArtSans-Regular"/>
                  <a:rtl val="0"/>
                </a:rPr>
                <a:t>“</a:t>
              </a:r>
            </a:p>
          </p:txBody>
        </p:sp>
      </p:grpSp>
      <p:sp>
        <p:nvSpPr>
          <p:cNvPr id="15" name="Tekstvak 14">
            <a:extLst>
              <a:ext uri="{FF2B5EF4-FFF2-40B4-BE49-F238E27FC236}">
                <a16:creationId xmlns:a16="http://schemas.microsoft.com/office/drawing/2014/main" id="{4FB8E59F-08BE-6D6B-8EDA-641C43CB57E6}"/>
              </a:ext>
            </a:extLst>
          </p:cNvPr>
          <p:cNvSpPr txBox="1">
            <a:spLocks noChangeAspect="1"/>
          </p:cNvSpPr>
          <p:nvPr userDrawn="1"/>
        </p:nvSpPr>
        <p:spPr>
          <a:xfrm>
            <a:off x="7135139" y="3306769"/>
            <a:ext cx="279744" cy="1687261"/>
          </a:xfrm>
          <a:prstGeom prst="rect">
            <a:avLst/>
          </a:prstGeom>
          <a:noFill/>
        </p:spPr>
        <p:txBody>
          <a:bodyPr wrap="square" rtlCol="0">
            <a:spAutoFit/>
          </a:bodyPr>
          <a:lstStyle/>
          <a:p>
            <a:pPr algn="l"/>
            <a:r>
              <a:rPr lang="nl-BE" sz="20000" spc="0" baseline="0" dirty="0">
                <a:solidFill>
                  <a:srgbClr val="30B7BB"/>
                </a:solidFill>
                <a:latin typeface="FlandersArtSans-Regular"/>
                <a:sym typeface="FlandersArtSans-Regular"/>
                <a:rtl val="0"/>
              </a:rPr>
              <a:t>“</a:t>
            </a:r>
          </a:p>
        </p:txBody>
      </p:sp>
      <p:pic>
        <p:nvPicPr>
          <p:cNvPr id="16" name="Graphic 15">
            <a:extLst>
              <a:ext uri="{FF2B5EF4-FFF2-40B4-BE49-F238E27FC236}">
                <a16:creationId xmlns:a16="http://schemas.microsoft.com/office/drawing/2014/main" id="{54B4499E-E07D-E82C-D188-4372B076875D}"/>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140712" y="2718777"/>
            <a:ext cx="1823867" cy="1576341"/>
          </a:xfrm>
          <a:prstGeom prst="rect">
            <a:avLst/>
          </a:prstGeom>
        </p:spPr>
      </p:pic>
      <p:pic>
        <p:nvPicPr>
          <p:cNvPr id="17" name="Afbeelding 16">
            <a:extLst>
              <a:ext uri="{FF2B5EF4-FFF2-40B4-BE49-F238E27FC236}">
                <a16:creationId xmlns:a16="http://schemas.microsoft.com/office/drawing/2014/main" id="{14706371-551C-2923-BF37-B67A637A3B2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4603" y="968265"/>
            <a:ext cx="933576" cy="724176"/>
          </a:xfrm>
          <a:prstGeom prst="rect">
            <a:avLst/>
          </a:prstGeom>
        </p:spPr>
      </p:pic>
      <p:sp>
        <p:nvSpPr>
          <p:cNvPr id="18" name="Tekstvak 17">
            <a:extLst>
              <a:ext uri="{FF2B5EF4-FFF2-40B4-BE49-F238E27FC236}">
                <a16:creationId xmlns:a16="http://schemas.microsoft.com/office/drawing/2014/main" id="{960F9B27-5B68-6601-C36C-A4094589601B}"/>
              </a:ext>
            </a:extLst>
          </p:cNvPr>
          <p:cNvSpPr txBox="1">
            <a:spLocks noChangeAspect="1"/>
          </p:cNvSpPr>
          <p:nvPr userDrawn="1"/>
        </p:nvSpPr>
        <p:spPr>
          <a:xfrm>
            <a:off x="7967334" y="3306769"/>
            <a:ext cx="279744" cy="1687261"/>
          </a:xfrm>
          <a:prstGeom prst="rect">
            <a:avLst/>
          </a:prstGeom>
          <a:noFill/>
        </p:spPr>
        <p:txBody>
          <a:bodyPr wrap="square" rtlCol="0">
            <a:spAutoFit/>
          </a:bodyPr>
          <a:lstStyle/>
          <a:p>
            <a:pPr algn="l"/>
            <a:r>
              <a:rPr lang="nl-BE" sz="20000" spc="0" baseline="0" dirty="0">
                <a:solidFill>
                  <a:srgbClr val="168AD2"/>
                </a:solidFill>
                <a:latin typeface="FlandersArtSans-Regular"/>
                <a:sym typeface="FlandersArtSans-Regular"/>
                <a:rtl val="0"/>
              </a:rPr>
              <a:t>“</a:t>
            </a:r>
          </a:p>
        </p:txBody>
      </p:sp>
    </p:spTree>
    <p:extLst>
      <p:ext uri="{BB962C8B-B14F-4D97-AF65-F5344CB8AC3E}">
        <p14:creationId xmlns:p14="http://schemas.microsoft.com/office/powerpoint/2010/main" val="42848033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conen3">
    <p:spTree>
      <p:nvGrpSpPr>
        <p:cNvPr id="1" name=""/>
        <p:cNvGrpSpPr/>
        <p:nvPr/>
      </p:nvGrpSpPr>
      <p:grpSpPr>
        <a:xfrm>
          <a:off x="0" y="0"/>
          <a:ext cx="0" cy="0"/>
          <a:chOff x="0" y="0"/>
          <a:chExt cx="0" cy="0"/>
        </a:xfrm>
      </p:grpSpPr>
      <p:sp>
        <p:nvSpPr>
          <p:cNvPr id="19" name="Rechthoek 18">
            <a:extLst>
              <a:ext uri="{FF2B5EF4-FFF2-40B4-BE49-F238E27FC236}">
                <a16:creationId xmlns:a16="http://schemas.microsoft.com/office/drawing/2014/main" id="{1E7CD31D-3754-A4CA-859F-D40C7279093C}"/>
              </a:ext>
            </a:extLst>
          </p:cNvPr>
          <p:cNvSpPr/>
          <p:nvPr userDrawn="1"/>
        </p:nvSpPr>
        <p:spPr>
          <a:xfrm>
            <a:off x="8751407" y="898498"/>
            <a:ext cx="2750411" cy="5061004"/>
          </a:xfrm>
          <a:prstGeom prst="rect">
            <a:avLst/>
          </a:prstGeom>
          <a:pattFill prst="pct1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20" name="Graphic 19">
            <a:extLst>
              <a:ext uri="{FF2B5EF4-FFF2-40B4-BE49-F238E27FC236}">
                <a16:creationId xmlns:a16="http://schemas.microsoft.com/office/drawing/2014/main" id="{80EC8729-276E-CAB2-4173-08BA1BC4E668}"/>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90181" y="1113643"/>
            <a:ext cx="2470226" cy="1025438"/>
          </a:xfrm>
          <a:prstGeom prst="rect">
            <a:avLst/>
          </a:prstGeom>
        </p:spPr>
      </p:pic>
      <p:pic>
        <p:nvPicPr>
          <p:cNvPr id="21" name="Graphic 20">
            <a:extLst>
              <a:ext uri="{FF2B5EF4-FFF2-40B4-BE49-F238E27FC236}">
                <a16:creationId xmlns:a16="http://schemas.microsoft.com/office/drawing/2014/main" id="{7515956D-07CB-C9D3-A7FB-1E1E2BB0585E}"/>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90181" y="4265189"/>
            <a:ext cx="2470226" cy="1561982"/>
          </a:xfrm>
          <a:prstGeom prst="rect">
            <a:avLst/>
          </a:prstGeom>
        </p:spPr>
      </p:pic>
      <p:pic>
        <p:nvPicPr>
          <p:cNvPr id="22" name="Graphic 21">
            <a:extLst>
              <a:ext uri="{FF2B5EF4-FFF2-40B4-BE49-F238E27FC236}">
                <a16:creationId xmlns:a16="http://schemas.microsoft.com/office/drawing/2014/main" id="{0766B3ED-327A-B54C-94D8-1767A96865F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90181" y="2359724"/>
            <a:ext cx="2470226" cy="1684821"/>
          </a:xfrm>
          <a:prstGeom prst="rect">
            <a:avLst/>
          </a:prstGeom>
        </p:spPr>
      </p:pic>
      <p:pic>
        <p:nvPicPr>
          <p:cNvPr id="23" name="Graphic 22">
            <a:extLst>
              <a:ext uri="{FF2B5EF4-FFF2-40B4-BE49-F238E27FC236}">
                <a16:creationId xmlns:a16="http://schemas.microsoft.com/office/drawing/2014/main" id="{D870F3AA-84D5-281B-4C2C-48100F97F4A5}"/>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427977" y="1113643"/>
            <a:ext cx="2470226" cy="1025438"/>
          </a:xfrm>
          <a:prstGeom prst="rect">
            <a:avLst/>
          </a:prstGeom>
        </p:spPr>
      </p:pic>
      <p:pic>
        <p:nvPicPr>
          <p:cNvPr id="24" name="Graphic 23">
            <a:extLst>
              <a:ext uri="{FF2B5EF4-FFF2-40B4-BE49-F238E27FC236}">
                <a16:creationId xmlns:a16="http://schemas.microsoft.com/office/drawing/2014/main" id="{767148AB-5522-6A1A-B60C-BE3DAE7C45FF}"/>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427977" y="4265189"/>
            <a:ext cx="2470226" cy="1561982"/>
          </a:xfrm>
          <a:prstGeom prst="rect">
            <a:avLst/>
          </a:prstGeom>
        </p:spPr>
      </p:pic>
      <p:pic>
        <p:nvPicPr>
          <p:cNvPr id="25" name="Graphic 24">
            <a:extLst>
              <a:ext uri="{FF2B5EF4-FFF2-40B4-BE49-F238E27FC236}">
                <a16:creationId xmlns:a16="http://schemas.microsoft.com/office/drawing/2014/main" id="{AF0E3E07-F188-950C-9C4C-6D83472E83D5}"/>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427977" y="2359724"/>
            <a:ext cx="2470226" cy="1684821"/>
          </a:xfrm>
          <a:prstGeom prst="rect">
            <a:avLst/>
          </a:prstGeom>
        </p:spPr>
      </p:pic>
      <p:pic>
        <p:nvPicPr>
          <p:cNvPr id="26" name="Graphic 25">
            <a:extLst>
              <a:ext uri="{FF2B5EF4-FFF2-40B4-BE49-F238E27FC236}">
                <a16:creationId xmlns:a16="http://schemas.microsoft.com/office/drawing/2014/main" id="{ACC159DA-8910-8CE9-DCEB-57153B7D99FB}"/>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165774" y="1113643"/>
            <a:ext cx="2470226" cy="1025438"/>
          </a:xfrm>
          <a:prstGeom prst="rect">
            <a:avLst/>
          </a:prstGeom>
        </p:spPr>
      </p:pic>
      <p:pic>
        <p:nvPicPr>
          <p:cNvPr id="27" name="Graphic 26">
            <a:extLst>
              <a:ext uri="{FF2B5EF4-FFF2-40B4-BE49-F238E27FC236}">
                <a16:creationId xmlns:a16="http://schemas.microsoft.com/office/drawing/2014/main" id="{BD82C7B3-8457-A4FC-2973-936267A9173A}"/>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165774" y="4265188"/>
            <a:ext cx="2470226" cy="1561982"/>
          </a:xfrm>
          <a:prstGeom prst="rect">
            <a:avLst/>
          </a:prstGeom>
        </p:spPr>
      </p:pic>
      <p:pic>
        <p:nvPicPr>
          <p:cNvPr id="28" name="Graphic 27">
            <a:extLst>
              <a:ext uri="{FF2B5EF4-FFF2-40B4-BE49-F238E27FC236}">
                <a16:creationId xmlns:a16="http://schemas.microsoft.com/office/drawing/2014/main" id="{5D6AE464-144B-71F5-D803-60D1A327A34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165774" y="2359724"/>
            <a:ext cx="2470226" cy="1684821"/>
          </a:xfrm>
          <a:prstGeom prst="rect">
            <a:avLst/>
          </a:prstGeom>
        </p:spPr>
      </p:pic>
      <p:pic>
        <p:nvPicPr>
          <p:cNvPr id="29" name="Graphic 28">
            <a:extLst>
              <a:ext uri="{FF2B5EF4-FFF2-40B4-BE49-F238E27FC236}">
                <a16:creationId xmlns:a16="http://schemas.microsoft.com/office/drawing/2014/main" id="{B1B8926D-3823-66E4-5124-77CB748AFF38}"/>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895958" y="1113643"/>
            <a:ext cx="2470226" cy="1025438"/>
          </a:xfrm>
          <a:prstGeom prst="rect">
            <a:avLst/>
          </a:prstGeom>
        </p:spPr>
      </p:pic>
      <p:pic>
        <p:nvPicPr>
          <p:cNvPr id="30" name="Graphic 29">
            <a:extLst>
              <a:ext uri="{FF2B5EF4-FFF2-40B4-BE49-F238E27FC236}">
                <a16:creationId xmlns:a16="http://schemas.microsoft.com/office/drawing/2014/main" id="{A4E0B47F-5D82-675B-767C-5058039181CE}"/>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8895958" y="4265188"/>
            <a:ext cx="2470226" cy="1561982"/>
          </a:xfrm>
          <a:prstGeom prst="rect">
            <a:avLst/>
          </a:prstGeom>
        </p:spPr>
      </p:pic>
      <p:pic>
        <p:nvPicPr>
          <p:cNvPr id="31" name="Graphic 30">
            <a:extLst>
              <a:ext uri="{FF2B5EF4-FFF2-40B4-BE49-F238E27FC236}">
                <a16:creationId xmlns:a16="http://schemas.microsoft.com/office/drawing/2014/main" id="{162C54BB-C679-0A18-B9BD-D4E378502C57}"/>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8895958" y="2359724"/>
            <a:ext cx="2470226" cy="1684821"/>
          </a:xfrm>
          <a:prstGeom prst="rect">
            <a:avLst/>
          </a:prstGeom>
        </p:spPr>
      </p:pic>
    </p:spTree>
    <p:extLst>
      <p:ext uri="{BB962C8B-B14F-4D97-AF65-F5344CB8AC3E}">
        <p14:creationId xmlns:p14="http://schemas.microsoft.com/office/powerpoint/2010/main" val="291776448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sv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7DA0F00-874C-8645-B9AB-064E70F29359}"/>
              </a:ext>
            </a:extLst>
          </p:cNvPr>
          <p:cNvSpPr>
            <a:spLocks noGrp="1"/>
          </p:cNvSpPr>
          <p:nvPr>
            <p:ph type="title"/>
          </p:nvPr>
        </p:nvSpPr>
        <p:spPr>
          <a:xfrm>
            <a:off x="838255" y="365125"/>
            <a:ext cx="10515491" cy="1325563"/>
          </a:xfrm>
          <a:prstGeom prst="rect">
            <a:avLst/>
          </a:prstGeom>
        </p:spPr>
        <p:txBody>
          <a:bodyPr vert="horz" lIns="91440" tIns="45720" rIns="91440" bIns="45720" rtlCol="0" anchor="ctr">
            <a:normAutofit/>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E298B596-6C99-934B-9F37-35F083284BB6}"/>
              </a:ext>
            </a:extLst>
          </p:cNvPr>
          <p:cNvSpPr>
            <a:spLocks noGrp="1"/>
          </p:cNvSpPr>
          <p:nvPr>
            <p:ph type="body" idx="1"/>
          </p:nvPr>
        </p:nvSpPr>
        <p:spPr>
          <a:xfrm>
            <a:off x="838255" y="1825625"/>
            <a:ext cx="10515491"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160420591"/>
      </p:ext>
    </p:extLst>
  </p:cSld>
  <p:clrMap bg1="lt1" tx1="dk1" bg2="lt2" tx2="dk2" accent1="accent1" accent2="accent2" accent3="accent3" accent4="accent4" accent5="accent5" accent6="accent6" hlink="hlink" folHlink="folHlink"/>
  <p:sldLayoutIdLst>
    <p:sldLayoutId id="2147483662" r:id="rId1"/>
    <p:sldLayoutId id="2147483725" r:id="rId2"/>
    <p:sldLayoutId id="2147483675" r:id="rId3"/>
    <p:sldLayoutId id="2147483676" r:id="rId4"/>
    <p:sldLayoutId id="2147483677" r:id="rId5"/>
    <p:sldLayoutId id="2147483678" r:id="rId6"/>
    <p:sldLayoutId id="2147483679" r:id="rId7"/>
    <p:sldLayoutId id="2147483680" r:id="rId8"/>
    <p:sldLayoutId id="2147483682" r:id="rId9"/>
    <p:sldLayoutId id="2147483681" r:id="rId10"/>
    <p:sldLayoutId id="2147483683" r:id="rId11"/>
    <p:sldLayoutId id="2147483686" r:id="rId12"/>
    <p:sldLayoutId id="2147483685" r:id="rId13"/>
    <p:sldLayoutId id="2147483687" r:id="rId14"/>
    <p:sldLayoutId id="2147483689" r:id="rId15"/>
    <p:sldLayoutId id="2147483692" r:id="rId16"/>
    <p:sldLayoutId id="2147483690" r:id="rId17"/>
    <p:sldLayoutId id="2147483691" r:id="rId18"/>
    <p:sldLayoutId id="2147483693" r:id="rId19"/>
    <p:sldLayoutId id="2147483694" r:id="rId20"/>
    <p:sldLayoutId id="2147483695" r:id="rId21"/>
    <p:sldLayoutId id="2147483696" r:id="rId22"/>
    <p:sldLayoutId id="2147483697" r:id="rId23"/>
    <p:sldLayoutId id="2147483700" r:id="rId24"/>
    <p:sldLayoutId id="2147483702" r:id="rId25"/>
    <p:sldLayoutId id="2147483704" r:id="rId26"/>
    <p:sldLayoutId id="2147483703" r:id="rId27"/>
    <p:sldLayoutId id="2147483698" r:id="rId28"/>
    <p:sldLayoutId id="2147483705" r:id="rId29"/>
    <p:sldLayoutId id="2147483706" r:id="rId30"/>
    <p:sldLayoutId id="2147483701" r:id="rId31"/>
    <p:sldLayoutId id="2147483707" r:id="rId32"/>
    <p:sldLayoutId id="2147483708" r:id="rId33"/>
    <p:sldLayoutId id="2147483699" r:id="rId34"/>
    <p:sldLayoutId id="2147483710" r:id="rId35"/>
    <p:sldLayoutId id="2147483709" r:id="rId36"/>
    <p:sldLayoutId id="2147483711" r:id="rId37"/>
    <p:sldLayoutId id="2147483712" r:id="rId38"/>
    <p:sldLayoutId id="2147483713" r:id="rId39"/>
    <p:sldLayoutId id="2147483714" r:id="rId40"/>
    <p:sldLayoutId id="2147483715" r:id="rId41"/>
    <p:sldLayoutId id="2147483718" r:id="rId42"/>
    <p:sldLayoutId id="2147483717" r:id="rId43"/>
    <p:sldLayoutId id="2147483716" r:id="rId44"/>
    <p:sldLayoutId id="2147483719" r:id="rId45"/>
    <p:sldLayoutId id="2147483720" r:id="rId46"/>
    <p:sldLayoutId id="2147483721" r:id="rId47"/>
    <p:sldLayoutId id="2147483722" r:id="rId48"/>
    <p:sldLayoutId id="2147483723" r:id="rId49"/>
  </p:sldLayoutIdLst>
  <p:txStyles>
    <p:titleStyle>
      <a:lvl1pPr algn="l" defTabSz="457200" rtl="0" eaLnBrk="1" latinLnBrk="0" hangingPunct="1">
        <a:lnSpc>
          <a:spcPct val="90000"/>
        </a:lnSpc>
        <a:spcBef>
          <a:spcPct val="0"/>
        </a:spcBef>
        <a:buNone/>
        <a:defRPr sz="3500" b="1" kern="1200">
          <a:solidFill>
            <a:schemeClr val="tx1"/>
          </a:solidFill>
          <a:latin typeface="+mj-lt"/>
          <a:ea typeface="+mj-ea"/>
          <a:cs typeface="+mj-cs"/>
        </a:defRPr>
      </a:lvl1pPr>
    </p:titleStyle>
    <p:bodyStyle>
      <a:lvl1pPr marL="0" indent="0" algn="l" defTabSz="4572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1pPr>
      <a:lvl2pPr marL="276225" indent="-266700" algn="l" defTabSz="457200" rtl="0" eaLnBrk="1" latinLnBrk="0" hangingPunct="1">
        <a:lnSpc>
          <a:spcPct val="90000"/>
        </a:lnSpc>
        <a:spcBef>
          <a:spcPts val="250"/>
        </a:spcBef>
        <a:buFontTx/>
        <a:buBlip>
          <a:blip>
            <a:extLst>
              <a:ext uri="{96DAC541-7B7A-43D3-8B79-37D633B846F1}">
                <asvg:svgBlip xmlns:asvg="http://schemas.microsoft.com/office/drawing/2016/SVG/main" r:embed="rId51"/>
              </a:ext>
            </a:extLst>
          </a:blip>
        </a:buBlip>
        <a:tabLst/>
        <a:defRPr sz="1500" kern="1200">
          <a:solidFill>
            <a:schemeClr val="accent6"/>
          </a:solidFill>
          <a:latin typeface="+mn-lt"/>
          <a:ea typeface="+mn-ea"/>
          <a:cs typeface="+mn-cs"/>
        </a:defRPr>
      </a:lvl2pPr>
      <a:lvl3pPr marL="625475" indent="-285750" algn="l" defTabSz="457200" rtl="0" eaLnBrk="1" latinLnBrk="0" hangingPunct="1">
        <a:lnSpc>
          <a:spcPct val="90000"/>
        </a:lnSpc>
        <a:spcBef>
          <a:spcPts val="250"/>
        </a:spcBef>
        <a:buFontTx/>
        <a:buBlip>
          <a:blip>
            <a:extLst>
              <a:ext uri="{96DAC541-7B7A-43D3-8B79-37D633B846F1}">
                <asvg:svgBlip xmlns:asvg="http://schemas.microsoft.com/office/drawing/2016/SVG/main" r:embed="rId51"/>
              </a:ext>
            </a:extLst>
          </a:blip>
        </a:buBlip>
        <a:tabLst/>
        <a:defRPr sz="1500" kern="1200">
          <a:solidFill>
            <a:schemeClr val="accent6"/>
          </a:solidFill>
          <a:latin typeface="+mn-lt"/>
          <a:ea typeface="+mn-ea"/>
          <a:cs typeface="+mn-cs"/>
        </a:defRPr>
      </a:lvl3pPr>
      <a:lvl4pPr marL="938213" indent="-294482" algn="l" defTabSz="457200" rtl="0" eaLnBrk="1" latinLnBrk="0" hangingPunct="1">
        <a:lnSpc>
          <a:spcPct val="90000"/>
        </a:lnSpc>
        <a:spcBef>
          <a:spcPts val="250"/>
        </a:spcBef>
        <a:buFontTx/>
        <a:buBlip>
          <a:blip>
            <a:extLst>
              <a:ext uri="{96DAC541-7B7A-43D3-8B79-37D633B846F1}">
                <asvg:svgBlip xmlns:asvg="http://schemas.microsoft.com/office/drawing/2016/SVG/main" r:embed="rId51"/>
              </a:ext>
            </a:extLst>
          </a:blip>
        </a:buBlip>
        <a:tabLst/>
        <a:defRPr sz="1500" kern="1200">
          <a:solidFill>
            <a:schemeClr val="accent6"/>
          </a:solidFill>
          <a:latin typeface="+mn-lt"/>
          <a:ea typeface="+mn-ea"/>
          <a:cs typeface="+mn-cs"/>
        </a:defRPr>
      </a:lvl4pPr>
      <a:lvl5pPr marL="1223963" indent="-267494" algn="l" defTabSz="457200" rtl="0" eaLnBrk="1" latinLnBrk="0" hangingPunct="1">
        <a:lnSpc>
          <a:spcPct val="90000"/>
        </a:lnSpc>
        <a:spcBef>
          <a:spcPts val="250"/>
        </a:spcBef>
        <a:buFontTx/>
        <a:buBlip>
          <a:blip>
            <a:extLst>
              <a:ext uri="{96DAC541-7B7A-43D3-8B79-37D633B846F1}">
                <asvg:svgBlip xmlns:asvg="http://schemas.microsoft.com/office/drawing/2016/SVG/main" r:embed="rId51"/>
              </a:ext>
            </a:extLst>
          </a:blip>
        </a:buBlip>
        <a:tabLst/>
        <a:defRPr sz="1500" kern="1200">
          <a:solidFill>
            <a:schemeClr val="accent6"/>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nl-BE"/>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hyperlink" Target="https://mijnprofiel-gebruikersbeheer.vlaanderen.be/user/" TargetMode="Externa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hyperlink" Target="https://www.europawse.be/praktische-info/platos-mijn-project-indienen/hulp-bij-toegang-en-gebruik-platos" TargetMode="External"/><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image" Target="../media/image60.png"/></Relationships>
</file>

<file path=ppt/slides/_rels/slide5.xml.rels><?xml version="1.0" encoding="UTF-8" standalone="yes"?>
<Relationships xmlns="http://schemas.openxmlformats.org/package/2006/relationships"><Relationship Id="rId3" Type="http://schemas.openxmlformats.org/officeDocument/2006/relationships/hyperlink" Target="https://www.europawse.be/praktische-info/opleiding-tijd-registreren-de-tijdsregistratie-applicatie/hulp-bij-de-toegang-tot-de-tijdsregistratie-applicatie" TargetMode="External"/><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europawse.be/praktische-info/opleiding-tijd-registreren-de-tijdsregistratie-applicatie/hulp-bij-gebruik-van-de-tijdsregistratie-applicatie-voor-intern-personeel" TargetMode="External"/><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28.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image" Target="../media/image6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image" Target="../media/image59.sv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hyperlink" Target="https://www.europawse.be/praktische-info/opleiding-tijd-registreren-de-tijdsregistratie-applicatie/hulp-bij-gebruik-van-de-tijdsregistratie-applicatie-voor-intern-personeel"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s://www.europawse.be/contact/contactformulier"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28.xml"/><Relationship Id="rId5" Type="http://schemas.openxmlformats.org/officeDocument/2006/relationships/image" Target="../media/image74.png"/><Relationship Id="rId4" Type="http://schemas.openxmlformats.org/officeDocument/2006/relationships/hyperlink" Target="https://www.europawse.be/over-ons/onze-werking/algemene-privacy-verklaring-departement-werk-en-sociale-economie-afdeling-europese-programmas"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2.xml"/><Relationship Id="rId1" Type="http://schemas.openxmlformats.org/officeDocument/2006/relationships/slideLayout" Target="../slideLayouts/slideLayout28.xml"/><Relationship Id="rId5" Type="http://schemas.openxmlformats.org/officeDocument/2006/relationships/image" Target="../media/image81.png"/><Relationship Id="rId4" Type="http://schemas.openxmlformats.org/officeDocument/2006/relationships/image" Target="../media/image80.png"/></Relationships>
</file>

<file path=ppt/slides/_rels/slide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3.xml"/><Relationship Id="rId1" Type="http://schemas.openxmlformats.org/officeDocument/2006/relationships/slideLayout" Target="../slideLayouts/slideLayout28.xml"/><Relationship Id="rId5" Type="http://schemas.openxmlformats.org/officeDocument/2006/relationships/image" Target="../media/image84.png"/><Relationship Id="rId4" Type="http://schemas.openxmlformats.org/officeDocument/2006/relationships/image" Target="../media/image83.png"/></Relationships>
</file>

<file path=ppt/slides/_rels/slide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4.xml"/><Relationship Id="rId1" Type="http://schemas.openxmlformats.org/officeDocument/2006/relationships/slideLayout" Target="../slideLayouts/slideLayout28.xml"/><Relationship Id="rId5" Type="http://schemas.openxmlformats.org/officeDocument/2006/relationships/image" Target="../media/image87.png"/><Relationship Id="rId4" Type="http://schemas.openxmlformats.org/officeDocument/2006/relationships/image" Target="../media/image86.png"/></Relationships>
</file>

<file path=ppt/slides/_rels/slide2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hyperlink" Target="https://www.europawse.be/praktische-info/opleiding-tijd-registreren-de-tijdsregistratie-applicatie/hulp-bij-gebruik-van-de-tijdsregistratie-applicatie-voor-intern-personeel#anker8"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hyperlink" Target="https://www.europawse.be/contact/contactformuli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68BE00-5447-8AC9-ABF8-F0267FAAEDE2}"/>
              </a:ext>
            </a:extLst>
          </p:cNvPr>
          <p:cNvSpPr>
            <a:spLocks noGrp="1"/>
          </p:cNvSpPr>
          <p:nvPr>
            <p:ph type="ctrTitle"/>
          </p:nvPr>
        </p:nvSpPr>
        <p:spPr/>
        <p:txBody>
          <a:bodyPr/>
          <a:lstStyle/>
          <a:p>
            <a:r>
              <a:rPr lang="nl-BE" dirty="0"/>
              <a:t>Introductie</a:t>
            </a:r>
          </a:p>
        </p:txBody>
      </p:sp>
      <p:sp>
        <p:nvSpPr>
          <p:cNvPr id="3" name="Ondertitel 2">
            <a:extLst>
              <a:ext uri="{FF2B5EF4-FFF2-40B4-BE49-F238E27FC236}">
                <a16:creationId xmlns:a16="http://schemas.microsoft.com/office/drawing/2014/main" id="{23E776DE-E710-A7A3-4072-C9A3F529B548}"/>
              </a:ext>
            </a:extLst>
          </p:cNvPr>
          <p:cNvSpPr>
            <a:spLocks noGrp="1"/>
          </p:cNvSpPr>
          <p:nvPr>
            <p:ph type="subTitle" idx="1"/>
          </p:nvPr>
        </p:nvSpPr>
        <p:spPr>
          <a:xfrm>
            <a:off x="8696130" y="4861671"/>
            <a:ext cx="1129005" cy="260836"/>
          </a:xfrm>
        </p:spPr>
        <p:txBody>
          <a:bodyPr>
            <a:normAutofit/>
          </a:bodyPr>
          <a:lstStyle/>
          <a:p>
            <a:r>
              <a:rPr lang="nl-BE" sz="800"/>
              <a:t>Versie 21/10/2026</a:t>
            </a:r>
            <a:endParaRPr lang="nl-BE" sz="800" dirty="0"/>
          </a:p>
        </p:txBody>
      </p:sp>
    </p:spTree>
    <p:extLst>
      <p:ext uri="{BB962C8B-B14F-4D97-AF65-F5344CB8AC3E}">
        <p14:creationId xmlns:p14="http://schemas.microsoft.com/office/powerpoint/2010/main" val="1518811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A36F70-F7F2-42F6-E0FB-9AC2A52D25B3}"/>
              </a:ext>
            </a:extLst>
          </p:cNvPr>
          <p:cNvSpPr>
            <a:spLocks noGrp="1"/>
          </p:cNvSpPr>
          <p:nvPr>
            <p:ph type="title"/>
          </p:nvPr>
        </p:nvSpPr>
        <p:spPr>
          <a:xfrm>
            <a:off x="325471" y="351196"/>
            <a:ext cx="11621549" cy="944204"/>
          </a:xfrm>
        </p:spPr>
        <p:txBody>
          <a:bodyPr/>
          <a:lstStyle/>
          <a:p>
            <a:r>
              <a:rPr lang="nl-BE" dirty="0"/>
              <a:t>Onze applicaties</a:t>
            </a:r>
          </a:p>
        </p:txBody>
      </p:sp>
      <p:graphicFrame>
        <p:nvGraphicFramePr>
          <p:cNvPr id="4" name="Tijdelijke aanduiding voor inhoud 3">
            <a:extLst>
              <a:ext uri="{FF2B5EF4-FFF2-40B4-BE49-F238E27FC236}">
                <a16:creationId xmlns:a16="http://schemas.microsoft.com/office/drawing/2014/main" id="{4B84DABF-9ED1-7D1E-D743-93CA481E6106}"/>
              </a:ext>
            </a:extLst>
          </p:cNvPr>
          <p:cNvGraphicFramePr>
            <a:graphicFrameLocks noGrp="1"/>
          </p:cNvGraphicFramePr>
          <p:nvPr>
            <p:ph idx="1"/>
            <p:extLst>
              <p:ext uri="{D42A27DB-BD31-4B8C-83A1-F6EECF244321}">
                <p14:modId xmlns:p14="http://schemas.microsoft.com/office/powerpoint/2010/main" val="1379866247"/>
              </p:ext>
            </p:extLst>
          </p:nvPr>
        </p:nvGraphicFramePr>
        <p:xfrm>
          <a:off x="325471" y="1496786"/>
          <a:ext cx="11622087" cy="3606800"/>
        </p:xfrm>
        <a:graphic>
          <a:graphicData uri="http://schemas.openxmlformats.org/drawingml/2006/table">
            <a:tbl>
              <a:tblPr firstRow="1" bandRow="1">
                <a:tableStyleId>{00A15C55-8517-42AA-B614-E9B94910E393}</a:tableStyleId>
              </a:tblPr>
              <a:tblGrid>
                <a:gridCol w="3874029">
                  <a:extLst>
                    <a:ext uri="{9D8B030D-6E8A-4147-A177-3AD203B41FA5}">
                      <a16:colId xmlns:a16="http://schemas.microsoft.com/office/drawing/2014/main" val="2357288099"/>
                    </a:ext>
                  </a:extLst>
                </a:gridCol>
                <a:gridCol w="3874029">
                  <a:extLst>
                    <a:ext uri="{9D8B030D-6E8A-4147-A177-3AD203B41FA5}">
                      <a16:colId xmlns:a16="http://schemas.microsoft.com/office/drawing/2014/main" val="3036600503"/>
                    </a:ext>
                  </a:extLst>
                </a:gridCol>
                <a:gridCol w="3874029">
                  <a:extLst>
                    <a:ext uri="{9D8B030D-6E8A-4147-A177-3AD203B41FA5}">
                      <a16:colId xmlns:a16="http://schemas.microsoft.com/office/drawing/2014/main" val="723454241"/>
                    </a:ext>
                  </a:extLst>
                </a:gridCol>
              </a:tblGrid>
              <a:tr h="370840">
                <a:tc>
                  <a:txBody>
                    <a:bodyPr/>
                    <a:lstStyle/>
                    <a:p>
                      <a:endParaRPr lang="nl-BE" dirty="0"/>
                    </a:p>
                  </a:txBody>
                  <a:tcPr/>
                </a:tc>
                <a:tc>
                  <a:txBody>
                    <a:bodyPr/>
                    <a:lstStyle/>
                    <a:p>
                      <a:pPr algn="ctr"/>
                      <a:r>
                        <a:rPr lang="nl-BE" sz="1800" dirty="0" err="1"/>
                        <a:t>Platos</a:t>
                      </a:r>
                      <a:r>
                        <a:rPr lang="nl-BE" sz="1800" dirty="0"/>
                        <a:t>-applicatie</a:t>
                      </a:r>
                    </a:p>
                  </a:txBody>
                  <a:tcPr/>
                </a:tc>
                <a:tc>
                  <a:txBody>
                    <a:bodyPr/>
                    <a:lstStyle/>
                    <a:p>
                      <a:pPr algn="ctr"/>
                      <a:r>
                        <a:rPr lang="nl-BE" sz="1800" dirty="0"/>
                        <a:t>Tijdsregistratie-applicatie</a:t>
                      </a:r>
                    </a:p>
                  </a:txBody>
                  <a:tcPr/>
                </a:tc>
                <a:extLst>
                  <a:ext uri="{0D108BD9-81ED-4DB2-BD59-A6C34878D82A}">
                    <a16:rowId xmlns:a16="http://schemas.microsoft.com/office/drawing/2014/main" val="1995694863"/>
                  </a:ext>
                </a:extLst>
              </a:tr>
              <a:tr h="370840">
                <a:tc>
                  <a:txBody>
                    <a:bodyPr/>
                    <a:lstStyle/>
                    <a:p>
                      <a:r>
                        <a:rPr lang="nl-BE" sz="1600" b="1" dirty="0"/>
                        <a:t>Voor wat?</a:t>
                      </a:r>
                    </a:p>
                  </a:txBody>
                  <a:tcPr/>
                </a:tc>
                <a:tc>
                  <a:txBody>
                    <a:bodyPr/>
                    <a:lstStyle/>
                    <a:p>
                      <a:r>
                        <a:rPr lang="nl-BE" sz="1600" b="1" dirty="0"/>
                        <a:t>Algemene projectopvolging:</a:t>
                      </a:r>
                    </a:p>
                    <a:p>
                      <a:pPr lvl="1"/>
                      <a:r>
                        <a:rPr lang="nl-BE" sz="1600" dirty="0"/>
                        <a:t>- Aanvraag en projectbeslissing</a:t>
                      </a:r>
                    </a:p>
                    <a:p>
                      <a:pPr lvl="1"/>
                      <a:r>
                        <a:rPr lang="nl-BE" sz="1600" dirty="0"/>
                        <a:t>- Registreren partners</a:t>
                      </a:r>
                    </a:p>
                    <a:p>
                      <a:pPr lvl="1"/>
                      <a:r>
                        <a:rPr lang="nl-BE" sz="1600" dirty="0"/>
                        <a:t>- Communicatie met EuropaWSE</a:t>
                      </a:r>
                    </a:p>
                    <a:p>
                      <a:pPr lvl="1"/>
                      <a:r>
                        <a:rPr lang="nl-BE" sz="1600" dirty="0"/>
                        <a:t>- Opladen projectdocumenten</a:t>
                      </a:r>
                    </a:p>
                    <a:p>
                      <a:pPr lvl="1"/>
                      <a:r>
                        <a:rPr lang="nl-BE" sz="1600" dirty="0"/>
                        <a:t>- Rapporteren</a:t>
                      </a:r>
                    </a:p>
                    <a:p>
                      <a:pPr lvl="1"/>
                      <a:r>
                        <a:rPr lang="nl-BE" sz="1600" dirty="0"/>
                        <a:t>- Raadplegen betalingen</a:t>
                      </a:r>
                    </a:p>
                  </a:txBody>
                  <a:tcPr/>
                </a:tc>
                <a:tc>
                  <a:txBody>
                    <a:bodyPr/>
                    <a:lstStyle/>
                    <a:p>
                      <a:r>
                        <a:rPr lang="nl-BE" sz="1600" b="1" dirty="0"/>
                        <a:t>Ingeven van kosten en prestaties intern personeel:</a:t>
                      </a:r>
                    </a:p>
                    <a:p>
                      <a:pPr lvl="1"/>
                      <a:r>
                        <a:rPr lang="nl-BE" sz="1600" dirty="0"/>
                        <a:t>- brutolonen medewerkers</a:t>
                      </a:r>
                    </a:p>
                    <a:p>
                      <a:pPr lvl="1"/>
                      <a:r>
                        <a:rPr lang="nl-BE" sz="1600" dirty="0"/>
                        <a:t>- tijdsinzet van medewerkers </a:t>
                      </a:r>
                    </a:p>
                    <a:p>
                      <a:pPr lvl="1"/>
                      <a:endParaRPr lang="nl-BE" sz="1600" dirty="0"/>
                    </a:p>
                    <a:p>
                      <a:pPr lvl="0"/>
                      <a:r>
                        <a:rPr lang="nl-BE" sz="1600" b="1" dirty="0"/>
                        <a:t>Registratie van deelnemers in het project</a:t>
                      </a:r>
                    </a:p>
                  </a:txBody>
                  <a:tcPr/>
                </a:tc>
                <a:extLst>
                  <a:ext uri="{0D108BD9-81ED-4DB2-BD59-A6C34878D82A}">
                    <a16:rowId xmlns:a16="http://schemas.microsoft.com/office/drawing/2014/main" val="4162571054"/>
                  </a:ext>
                </a:extLst>
              </a:tr>
              <a:tr h="370840">
                <a:tc>
                  <a:txBody>
                    <a:bodyPr/>
                    <a:lstStyle/>
                    <a:p>
                      <a:r>
                        <a:rPr lang="nl-BE" sz="1600" b="1" dirty="0"/>
                        <a:t>Voor wie?</a:t>
                      </a:r>
                    </a:p>
                  </a:txBody>
                  <a:tcPr/>
                </a:tc>
                <a:tc>
                  <a:txBody>
                    <a:bodyPr/>
                    <a:lstStyle/>
                    <a:p>
                      <a:r>
                        <a:rPr lang="nl-BE" sz="1600" dirty="0"/>
                        <a:t>Medewerkers die project opvolgen bij </a:t>
                      </a:r>
                      <a:r>
                        <a:rPr lang="nl-BE" sz="1600" b="1" dirty="0"/>
                        <a:t>promotor (penhouder/promotororganisatie)</a:t>
                      </a:r>
                    </a:p>
                  </a:txBody>
                  <a:tcPr/>
                </a:tc>
                <a:tc>
                  <a:txBody>
                    <a:bodyPr/>
                    <a:lstStyle/>
                    <a:p>
                      <a:r>
                        <a:rPr lang="nl-BE" sz="1600" dirty="0"/>
                        <a:t>Medewerkers die project opvolgen, personeelsleden die in het project werken en </a:t>
                      </a:r>
                      <a:r>
                        <a:rPr lang="nl-BE" sz="1600" i="0" dirty="0"/>
                        <a:t>hun leidinggevenden </a:t>
                      </a:r>
                      <a:r>
                        <a:rPr lang="nl-BE" sz="1600" dirty="0"/>
                        <a:t>bij zowel </a:t>
                      </a:r>
                      <a:r>
                        <a:rPr lang="nl-BE" sz="1600" b="1" dirty="0"/>
                        <a:t>promotor als partners</a:t>
                      </a:r>
                    </a:p>
                  </a:txBody>
                  <a:tcPr/>
                </a:tc>
                <a:extLst>
                  <a:ext uri="{0D108BD9-81ED-4DB2-BD59-A6C34878D82A}">
                    <a16:rowId xmlns:a16="http://schemas.microsoft.com/office/drawing/2014/main" val="3423709963"/>
                  </a:ext>
                </a:extLst>
              </a:tr>
              <a:tr h="370840">
                <a:tc>
                  <a:txBody>
                    <a:bodyPr/>
                    <a:lstStyle/>
                    <a:p>
                      <a:r>
                        <a:rPr lang="nl-BE" sz="1600" b="1" dirty="0"/>
                        <a:t>Link</a:t>
                      </a:r>
                    </a:p>
                  </a:txBody>
                  <a:tcPr/>
                </a:tc>
                <a:tc>
                  <a:txBody>
                    <a:bodyPr/>
                    <a:lstStyle/>
                    <a:p>
                      <a:r>
                        <a:rPr lang="nl-BE" sz="1600" dirty="0"/>
                        <a:t>loket.wewis.vlaanderen.be/</a:t>
                      </a:r>
                      <a:r>
                        <a:rPr lang="nl-BE" sz="1600" dirty="0" err="1"/>
                        <a:t>platos</a:t>
                      </a:r>
                      <a:r>
                        <a:rPr lang="nl-BE" sz="1600" dirty="0"/>
                        <a:t> </a:t>
                      </a:r>
                    </a:p>
                  </a:txBody>
                  <a:tcPr/>
                </a:tc>
                <a:tc>
                  <a:txBody>
                    <a:bodyPr/>
                    <a:lstStyle/>
                    <a:p>
                      <a:r>
                        <a:rPr lang="nl-NL" sz="1600" dirty="0"/>
                        <a:t>loket.wewis.vlaanderen.be/tijdsregistratie </a:t>
                      </a:r>
                      <a:endParaRPr lang="nl-BE" sz="1600" dirty="0"/>
                    </a:p>
                  </a:txBody>
                  <a:tcPr/>
                </a:tc>
                <a:extLst>
                  <a:ext uri="{0D108BD9-81ED-4DB2-BD59-A6C34878D82A}">
                    <a16:rowId xmlns:a16="http://schemas.microsoft.com/office/drawing/2014/main" val="297247506"/>
                  </a:ext>
                </a:extLst>
              </a:tr>
            </a:tbl>
          </a:graphicData>
        </a:graphic>
      </p:graphicFrame>
    </p:spTree>
    <p:extLst>
      <p:ext uri="{BB962C8B-B14F-4D97-AF65-F5344CB8AC3E}">
        <p14:creationId xmlns:p14="http://schemas.microsoft.com/office/powerpoint/2010/main" val="4130319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A4C7DC-92A7-B86C-B4BE-825912F8BB52}"/>
              </a:ext>
            </a:extLst>
          </p:cNvPr>
          <p:cNvSpPr>
            <a:spLocks noGrp="1"/>
          </p:cNvSpPr>
          <p:nvPr>
            <p:ph type="title"/>
          </p:nvPr>
        </p:nvSpPr>
        <p:spPr>
          <a:xfrm>
            <a:off x="325471" y="351196"/>
            <a:ext cx="11621549" cy="976861"/>
          </a:xfrm>
        </p:spPr>
        <p:txBody>
          <a:bodyPr/>
          <a:lstStyle/>
          <a:p>
            <a:r>
              <a:rPr lang="nl-BE" dirty="0"/>
              <a:t>Rollen</a:t>
            </a:r>
          </a:p>
        </p:txBody>
      </p:sp>
      <p:sp>
        <p:nvSpPr>
          <p:cNvPr id="3" name="Tijdelijke aanduiding voor inhoud 2">
            <a:extLst>
              <a:ext uri="{FF2B5EF4-FFF2-40B4-BE49-F238E27FC236}">
                <a16:creationId xmlns:a16="http://schemas.microsoft.com/office/drawing/2014/main" id="{7117334A-9DCA-2724-0D34-2ADAD9A05F9D}"/>
              </a:ext>
            </a:extLst>
          </p:cNvPr>
          <p:cNvSpPr>
            <a:spLocks noGrp="1"/>
          </p:cNvSpPr>
          <p:nvPr>
            <p:ph idx="1"/>
          </p:nvPr>
        </p:nvSpPr>
        <p:spPr>
          <a:xfrm>
            <a:off x="325472" y="1436914"/>
            <a:ext cx="11621548" cy="4016829"/>
          </a:xfrm>
        </p:spPr>
        <p:txBody>
          <a:bodyPr>
            <a:normAutofit fontScale="92500" lnSpcReduction="20000"/>
          </a:bodyPr>
          <a:lstStyle/>
          <a:p>
            <a:r>
              <a:rPr lang="nl-BE" sz="2600" dirty="0"/>
              <a:t>Doel = </a:t>
            </a:r>
          </a:p>
          <a:p>
            <a:pPr marL="457200" indent="-457200">
              <a:buAutoNum type="arabicParenR"/>
            </a:pPr>
            <a:r>
              <a:rPr lang="nl-BE" dirty="0"/>
              <a:t>Toegang geven tot (delen van) onze applicaties </a:t>
            </a:r>
          </a:p>
          <a:p>
            <a:pPr marL="457200" indent="-457200">
              <a:buAutoNum type="arabicParenR"/>
            </a:pPr>
            <a:r>
              <a:rPr lang="nl-BE" dirty="0"/>
              <a:t>Mogelijkheid geven om bepaalde handelingen uit te voeren in onze applicaties</a:t>
            </a:r>
          </a:p>
          <a:p>
            <a:endParaRPr lang="nl-BE" dirty="0"/>
          </a:p>
          <a:p>
            <a:r>
              <a:rPr lang="nl-BE" sz="2600" dirty="0"/>
              <a:t>Hoe krijg je de juiste rol?</a:t>
            </a:r>
          </a:p>
          <a:p>
            <a:endParaRPr lang="nl-BE" dirty="0"/>
          </a:p>
          <a:p>
            <a:pPr marL="342900" indent="-342900">
              <a:buFont typeface="Wingdings" panose="05000000000000000000" pitchFamily="2" charset="2"/>
              <a:buChar char="è"/>
            </a:pPr>
            <a:r>
              <a:rPr lang="nl-BE" dirty="0"/>
              <a:t>Aanvragen via </a:t>
            </a:r>
            <a:r>
              <a:rPr lang="nl-BE" dirty="0">
                <a:latin typeface="+mj-lt"/>
              </a:rPr>
              <a:t>lokale beheerder van je eigen organisatie </a:t>
            </a:r>
          </a:p>
          <a:p>
            <a:endParaRPr lang="nl-BE" dirty="0"/>
          </a:p>
          <a:p>
            <a:r>
              <a:rPr lang="nl-BE" sz="2600" dirty="0"/>
              <a:t>Weet je niet wie de lokale beheerder is?</a:t>
            </a:r>
          </a:p>
          <a:p>
            <a:endParaRPr lang="nl-BE" dirty="0"/>
          </a:p>
          <a:p>
            <a:pPr marL="342900" indent="-342900">
              <a:buFont typeface="Wingdings" panose="05000000000000000000" pitchFamily="2" charset="2"/>
              <a:buChar char="è"/>
            </a:pPr>
            <a:r>
              <a:rPr lang="nl-BE" dirty="0"/>
              <a:t>Raadplegen via </a:t>
            </a:r>
            <a:r>
              <a:rPr lang="nl-NL" dirty="0">
                <a:hlinkClick r:id="rId2"/>
              </a:rPr>
              <a:t>jouw profiel van Gebruikersbeheer Vlaanderen</a:t>
            </a:r>
            <a:r>
              <a:rPr lang="nl-NL" dirty="0"/>
              <a:t> </a:t>
            </a:r>
          </a:p>
          <a:p>
            <a:pPr marL="342900" indent="-342900">
              <a:buFont typeface="Wingdings" panose="05000000000000000000" pitchFamily="2" charset="2"/>
              <a:buChar char="è"/>
            </a:pPr>
            <a:r>
              <a:rPr lang="nl-BE" dirty="0"/>
              <a:t>Bel gratis naar 1700 en druk “5”</a:t>
            </a:r>
          </a:p>
          <a:p>
            <a:pPr marL="342900" indent="-342900">
              <a:buFont typeface="Wingdings" panose="05000000000000000000" pitchFamily="2" charset="2"/>
              <a:buChar char="è"/>
            </a:pPr>
            <a:r>
              <a:rPr lang="nl-BE" dirty="0"/>
              <a:t>Wettelijke vertegenwoordiger treedt op als lokale beheerder in organisaties waar nog geen lokale beheerder is aangeduid in het gebruikersbeheer</a:t>
            </a:r>
          </a:p>
        </p:txBody>
      </p:sp>
      <p:pic>
        <p:nvPicPr>
          <p:cNvPr id="6" name="Graphic 5" descr="Waarschuwing met effen opvulling">
            <a:extLst>
              <a:ext uri="{FF2B5EF4-FFF2-40B4-BE49-F238E27FC236}">
                <a16:creationId xmlns:a16="http://schemas.microsoft.com/office/drawing/2014/main" id="{45EC1724-9EAE-8A65-C41B-7CE07CE0967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2028" y="5562600"/>
            <a:ext cx="914400" cy="914400"/>
          </a:xfrm>
          <a:prstGeom prst="rect">
            <a:avLst/>
          </a:prstGeom>
        </p:spPr>
      </p:pic>
      <p:sp>
        <p:nvSpPr>
          <p:cNvPr id="7" name="Tekstvak 6">
            <a:extLst>
              <a:ext uri="{FF2B5EF4-FFF2-40B4-BE49-F238E27FC236}">
                <a16:creationId xmlns:a16="http://schemas.microsoft.com/office/drawing/2014/main" id="{7165DEA6-5EAF-BA04-10B1-43F7C4D6937D}"/>
              </a:ext>
            </a:extLst>
          </p:cNvPr>
          <p:cNvSpPr txBox="1"/>
          <p:nvPr/>
        </p:nvSpPr>
        <p:spPr>
          <a:xfrm>
            <a:off x="4898571" y="5751063"/>
            <a:ext cx="6574972" cy="646331"/>
          </a:xfrm>
          <a:prstGeom prst="rect">
            <a:avLst/>
          </a:prstGeom>
          <a:noFill/>
        </p:spPr>
        <p:txBody>
          <a:bodyPr wrap="square" rtlCol="0">
            <a:spAutoFit/>
          </a:bodyPr>
          <a:lstStyle/>
          <a:p>
            <a:r>
              <a:rPr lang="nl-BE" sz="1800" dirty="0"/>
              <a:t>EuropaWSE kan geen rollen toekennen, noch u adviseren wie welke rol moet hebben</a:t>
            </a:r>
          </a:p>
        </p:txBody>
      </p:sp>
    </p:spTree>
    <p:extLst>
      <p:ext uri="{BB962C8B-B14F-4D97-AF65-F5344CB8AC3E}">
        <p14:creationId xmlns:p14="http://schemas.microsoft.com/office/powerpoint/2010/main" val="2636089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2D3EEF-99A7-DF91-DED1-0DF27002F5AE}"/>
              </a:ext>
            </a:extLst>
          </p:cNvPr>
          <p:cNvSpPr>
            <a:spLocks noGrp="1"/>
          </p:cNvSpPr>
          <p:nvPr>
            <p:ph type="title"/>
          </p:nvPr>
        </p:nvSpPr>
        <p:spPr>
          <a:xfrm>
            <a:off x="325471" y="351196"/>
            <a:ext cx="11621549" cy="933318"/>
          </a:xfrm>
        </p:spPr>
        <p:txBody>
          <a:bodyPr/>
          <a:lstStyle/>
          <a:p>
            <a:r>
              <a:rPr lang="nl-BE" dirty="0"/>
              <a:t>Rollen</a:t>
            </a:r>
          </a:p>
        </p:txBody>
      </p:sp>
      <p:sp>
        <p:nvSpPr>
          <p:cNvPr id="3" name="Tijdelijke aanduiding voor inhoud 2">
            <a:extLst>
              <a:ext uri="{FF2B5EF4-FFF2-40B4-BE49-F238E27FC236}">
                <a16:creationId xmlns:a16="http://schemas.microsoft.com/office/drawing/2014/main" id="{CAEF9493-0FBD-0513-3F32-8264A31BEE30}"/>
              </a:ext>
            </a:extLst>
          </p:cNvPr>
          <p:cNvSpPr>
            <a:spLocks noGrp="1"/>
          </p:cNvSpPr>
          <p:nvPr>
            <p:ph idx="1"/>
          </p:nvPr>
        </p:nvSpPr>
        <p:spPr>
          <a:xfrm>
            <a:off x="325472" y="1436915"/>
            <a:ext cx="11621548" cy="3603172"/>
          </a:xfrm>
        </p:spPr>
        <p:txBody>
          <a:bodyPr/>
          <a:lstStyle/>
          <a:p>
            <a:pPr marL="457200" indent="-457200">
              <a:buAutoNum type="arabicParenR"/>
            </a:pPr>
            <a:r>
              <a:rPr lang="nl-BE" sz="2400" dirty="0" err="1"/>
              <a:t>Platos</a:t>
            </a:r>
            <a:r>
              <a:rPr lang="nl-BE" sz="2400" dirty="0"/>
              <a:t>-applicatie</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p:txBody>
      </p:sp>
      <p:graphicFrame>
        <p:nvGraphicFramePr>
          <p:cNvPr id="4" name="Tabel 3">
            <a:extLst>
              <a:ext uri="{FF2B5EF4-FFF2-40B4-BE49-F238E27FC236}">
                <a16:creationId xmlns:a16="http://schemas.microsoft.com/office/drawing/2014/main" id="{9A2CEBDE-166E-45CB-7F75-D5A0861EA209}"/>
              </a:ext>
            </a:extLst>
          </p:cNvPr>
          <p:cNvGraphicFramePr>
            <a:graphicFrameLocks noGrp="1"/>
          </p:cNvGraphicFramePr>
          <p:nvPr>
            <p:extLst>
              <p:ext uri="{D42A27DB-BD31-4B8C-83A1-F6EECF244321}">
                <p14:modId xmlns:p14="http://schemas.microsoft.com/office/powerpoint/2010/main" val="571563647"/>
              </p:ext>
            </p:extLst>
          </p:nvPr>
        </p:nvGraphicFramePr>
        <p:xfrm>
          <a:off x="649512" y="2098765"/>
          <a:ext cx="11085287" cy="2489200"/>
        </p:xfrm>
        <a:graphic>
          <a:graphicData uri="http://schemas.openxmlformats.org/drawingml/2006/table">
            <a:tbl>
              <a:tblPr firstRow="1" bandRow="1">
                <a:tableStyleId>{5C22544A-7EE6-4342-B048-85BDC9FD1C3A}</a:tableStyleId>
              </a:tblPr>
              <a:tblGrid>
                <a:gridCol w="3354396">
                  <a:extLst>
                    <a:ext uri="{9D8B030D-6E8A-4147-A177-3AD203B41FA5}">
                      <a16:colId xmlns:a16="http://schemas.microsoft.com/office/drawing/2014/main" val="2795491905"/>
                    </a:ext>
                  </a:extLst>
                </a:gridCol>
                <a:gridCol w="4035795">
                  <a:extLst>
                    <a:ext uri="{9D8B030D-6E8A-4147-A177-3AD203B41FA5}">
                      <a16:colId xmlns:a16="http://schemas.microsoft.com/office/drawing/2014/main" val="1889297596"/>
                    </a:ext>
                  </a:extLst>
                </a:gridCol>
                <a:gridCol w="3695096">
                  <a:extLst>
                    <a:ext uri="{9D8B030D-6E8A-4147-A177-3AD203B41FA5}">
                      <a16:colId xmlns:a16="http://schemas.microsoft.com/office/drawing/2014/main" val="553696458"/>
                    </a:ext>
                  </a:extLst>
                </a:gridCol>
              </a:tblGrid>
              <a:tr h="650240">
                <a:tc>
                  <a:txBody>
                    <a:bodyPr/>
                    <a:lstStyle/>
                    <a:p>
                      <a:pPr algn="ctr"/>
                      <a:r>
                        <a:rPr lang="nl-BE" sz="1800" dirty="0"/>
                        <a:t>Rol</a:t>
                      </a:r>
                    </a:p>
                  </a:txBody>
                  <a:tcPr/>
                </a:tc>
                <a:tc>
                  <a:txBody>
                    <a:bodyPr/>
                    <a:lstStyle/>
                    <a:p>
                      <a:pPr algn="ctr"/>
                      <a:r>
                        <a:rPr lang="nl-BE" sz="1800" dirty="0"/>
                        <a:t>Gebruikersrecht (aan te vragen via lokale beheerder)</a:t>
                      </a:r>
                    </a:p>
                  </a:txBody>
                  <a:tcPr/>
                </a:tc>
                <a:tc>
                  <a:txBody>
                    <a:bodyPr/>
                    <a:lstStyle/>
                    <a:p>
                      <a:pPr algn="ctr"/>
                      <a:r>
                        <a:rPr lang="nl-BE" sz="1800" dirty="0"/>
                        <a:t>Doel</a:t>
                      </a:r>
                    </a:p>
                  </a:txBody>
                  <a:tcPr/>
                </a:tc>
                <a:extLst>
                  <a:ext uri="{0D108BD9-81ED-4DB2-BD59-A6C34878D82A}">
                    <a16:rowId xmlns:a16="http://schemas.microsoft.com/office/drawing/2014/main" val="2405008854"/>
                  </a:ext>
                </a:extLst>
              </a:tr>
              <a:tr h="650240">
                <a:tc>
                  <a:txBody>
                    <a:bodyPr/>
                    <a:lstStyle/>
                    <a:p>
                      <a:r>
                        <a:rPr lang="nl-BE" sz="1800" dirty="0"/>
                        <a:t>Projectverantwoordelijke</a:t>
                      </a:r>
                    </a:p>
                  </a:txBody>
                  <a:tcPr/>
                </a:tc>
                <a:tc>
                  <a:txBody>
                    <a:bodyPr/>
                    <a:lstStyle/>
                    <a:p>
                      <a:r>
                        <a:rPr lang="nl-NL" sz="1800" dirty="0"/>
                        <a:t>WEWIS-Projectverantwoordelijke voor de maatregel 'Platos'</a:t>
                      </a:r>
                      <a:endParaRPr lang="nl-BE" sz="1800" dirty="0"/>
                    </a:p>
                  </a:txBody>
                  <a:tcPr/>
                </a:tc>
                <a:tc>
                  <a:txBody>
                    <a:bodyPr/>
                    <a:lstStyle/>
                    <a:p>
                      <a:r>
                        <a:rPr lang="nl-BE" sz="1800" dirty="0"/>
                        <a:t>Operationeel opvolgen van project</a:t>
                      </a:r>
                    </a:p>
                  </a:txBody>
                  <a:tcPr/>
                </a:tc>
                <a:extLst>
                  <a:ext uri="{0D108BD9-81ED-4DB2-BD59-A6C34878D82A}">
                    <a16:rowId xmlns:a16="http://schemas.microsoft.com/office/drawing/2014/main" val="3409420960"/>
                  </a:ext>
                </a:extLst>
              </a:tr>
              <a:tr h="650240">
                <a:tc>
                  <a:txBody>
                    <a:bodyPr/>
                    <a:lstStyle/>
                    <a:p>
                      <a:r>
                        <a:rPr lang="nl-BE" sz="1800" dirty="0"/>
                        <a:t>Organisatieverantwoordelijke</a:t>
                      </a:r>
                    </a:p>
                  </a:txBody>
                  <a:tcPr/>
                </a:tc>
                <a:tc>
                  <a:txBody>
                    <a:bodyPr/>
                    <a:lstStyle/>
                    <a:p>
                      <a:r>
                        <a:rPr lang="nl-NL" sz="1800" dirty="0"/>
                        <a:t>WEWIS-Organisatieverantwoordelijke voor de maatregel 'Platos'</a:t>
                      </a:r>
                      <a:endParaRPr lang="nl-BE" sz="1800" dirty="0"/>
                    </a:p>
                  </a:txBody>
                  <a:tcPr/>
                </a:tc>
                <a:tc>
                  <a:txBody>
                    <a:bodyPr/>
                    <a:lstStyle/>
                    <a:p>
                      <a:r>
                        <a:rPr lang="nl-BE" sz="1800" dirty="0"/>
                        <a:t>Onderschrijven van “juridische documenten” in naam van de organisatie (Algemene voorwaarden bij project aanvraag)</a:t>
                      </a:r>
                    </a:p>
                  </a:txBody>
                  <a:tcPr/>
                </a:tc>
                <a:extLst>
                  <a:ext uri="{0D108BD9-81ED-4DB2-BD59-A6C34878D82A}">
                    <a16:rowId xmlns:a16="http://schemas.microsoft.com/office/drawing/2014/main" val="1389954872"/>
                  </a:ext>
                </a:extLst>
              </a:tr>
            </a:tbl>
          </a:graphicData>
        </a:graphic>
      </p:graphicFrame>
      <p:sp>
        <p:nvSpPr>
          <p:cNvPr id="5" name="Tekstvak 4">
            <a:extLst>
              <a:ext uri="{FF2B5EF4-FFF2-40B4-BE49-F238E27FC236}">
                <a16:creationId xmlns:a16="http://schemas.microsoft.com/office/drawing/2014/main" id="{A71A0E65-B280-E228-12EA-C759A3F88D41}"/>
              </a:ext>
            </a:extLst>
          </p:cNvPr>
          <p:cNvSpPr txBox="1"/>
          <p:nvPr/>
        </p:nvSpPr>
        <p:spPr>
          <a:xfrm>
            <a:off x="3875314" y="4789714"/>
            <a:ext cx="6999512" cy="2031325"/>
          </a:xfrm>
          <a:prstGeom prst="rect">
            <a:avLst/>
          </a:prstGeom>
          <a:noFill/>
        </p:spPr>
        <p:txBody>
          <a:bodyPr wrap="square" rtlCol="0">
            <a:spAutoFit/>
          </a:bodyPr>
          <a:lstStyle/>
          <a:p>
            <a:r>
              <a:rPr lang="nl-BE" sz="1800" dirty="0"/>
              <a:t>=&gt; Iedere organisatieverantwoordelijke heeft ook de mogelijkheden van een projectverantwoordelijke</a:t>
            </a:r>
          </a:p>
          <a:p>
            <a:endParaRPr lang="nl-BE" sz="1800" dirty="0"/>
          </a:p>
          <a:p>
            <a:r>
              <a:rPr lang="nl-BE" sz="1800" dirty="0"/>
              <a:t>=&gt; </a:t>
            </a:r>
            <a:r>
              <a:rPr lang="nl-BE" sz="1800" dirty="0">
                <a:latin typeface="+mj-lt"/>
              </a:rPr>
              <a:t>Rollen gelden per organisatie niet per project </a:t>
            </a:r>
          </a:p>
          <a:p>
            <a:endParaRPr lang="nl-BE" sz="1800" dirty="0"/>
          </a:p>
          <a:p>
            <a:r>
              <a:rPr lang="nl-BE" sz="1800" i="1" dirty="0">
                <a:solidFill>
                  <a:schemeClr val="tx1">
                    <a:lumMod val="60000"/>
                    <a:lumOff val="40000"/>
                  </a:schemeClr>
                </a:solidFill>
              </a:rPr>
              <a:t>Meer info: </a:t>
            </a:r>
            <a:r>
              <a:rPr lang="nl-BE" sz="1800" i="1" dirty="0">
                <a:solidFill>
                  <a:schemeClr val="tx1">
                    <a:lumMod val="60000"/>
                    <a:lumOff val="40000"/>
                  </a:schemeClr>
                </a:solidFill>
                <a:hlinkClick r:id="rId3">
                  <a:extLst>
                    <a:ext uri="{A12FA001-AC4F-418D-AE19-62706E023703}">
                      <ahyp:hlinkClr xmlns:ahyp="http://schemas.microsoft.com/office/drawing/2018/hyperlinkcolor" val="tx"/>
                    </a:ext>
                  </a:extLst>
                </a:hlinkClick>
              </a:rPr>
              <a:t>Klik hier</a:t>
            </a:r>
            <a:r>
              <a:rPr lang="nl-BE" sz="1800" i="1" dirty="0">
                <a:solidFill>
                  <a:schemeClr val="tx1">
                    <a:lumMod val="60000"/>
                    <a:lumOff val="40000"/>
                  </a:schemeClr>
                </a:solidFill>
              </a:rPr>
              <a:t> </a:t>
            </a:r>
          </a:p>
          <a:p>
            <a:endParaRPr lang="nl-BE" sz="1800" dirty="0"/>
          </a:p>
        </p:txBody>
      </p:sp>
      <p:pic>
        <p:nvPicPr>
          <p:cNvPr id="6" name="Afbeelding 5">
            <a:extLst>
              <a:ext uri="{FF2B5EF4-FFF2-40B4-BE49-F238E27FC236}">
                <a16:creationId xmlns:a16="http://schemas.microsoft.com/office/drawing/2014/main" id="{538641E7-FC50-558A-470F-5BC475D083FC}"/>
              </a:ext>
            </a:extLst>
          </p:cNvPr>
          <p:cNvPicPr>
            <a:picLocks noChangeAspect="1"/>
          </p:cNvPicPr>
          <p:nvPr/>
        </p:nvPicPr>
        <p:blipFill>
          <a:blip r:embed="rId4"/>
          <a:stretch>
            <a:fillRect/>
          </a:stretch>
        </p:blipFill>
        <p:spPr>
          <a:xfrm>
            <a:off x="9049781" y="5421085"/>
            <a:ext cx="710669" cy="710669"/>
          </a:xfrm>
          <a:prstGeom prst="rect">
            <a:avLst/>
          </a:prstGeom>
        </p:spPr>
      </p:pic>
    </p:spTree>
    <p:extLst>
      <p:ext uri="{BB962C8B-B14F-4D97-AF65-F5344CB8AC3E}">
        <p14:creationId xmlns:p14="http://schemas.microsoft.com/office/powerpoint/2010/main" val="3031761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2D3EEF-99A7-DF91-DED1-0DF27002F5AE}"/>
              </a:ext>
            </a:extLst>
          </p:cNvPr>
          <p:cNvSpPr>
            <a:spLocks noGrp="1"/>
          </p:cNvSpPr>
          <p:nvPr>
            <p:ph type="title"/>
          </p:nvPr>
        </p:nvSpPr>
        <p:spPr>
          <a:xfrm>
            <a:off x="285225" y="84068"/>
            <a:ext cx="11621549" cy="933318"/>
          </a:xfrm>
        </p:spPr>
        <p:txBody>
          <a:bodyPr/>
          <a:lstStyle/>
          <a:p>
            <a:r>
              <a:rPr lang="nl-BE" dirty="0"/>
              <a:t>Rollen</a:t>
            </a:r>
          </a:p>
        </p:txBody>
      </p:sp>
      <p:sp>
        <p:nvSpPr>
          <p:cNvPr id="3" name="Tijdelijke aanduiding voor inhoud 2">
            <a:extLst>
              <a:ext uri="{FF2B5EF4-FFF2-40B4-BE49-F238E27FC236}">
                <a16:creationId xmlns:a16="http://schemas.microsoft.com/office/drawing/2014/main" id="{CAEF9493-0FBD-0513-3F32-8264A31BEE30}"/>
              </a:ext>
            </a:extLst>
          </p:cNvPr>
          <p:cNvSpPr>
            <a:spLocks noGrp="1"/>
          </p:cNvSpPr>
          <p:nvPr>
            <p:ph idx="1"/>
          </p:nvPr>
        </p:nvSpPr>
        <p:spPr>
          <a:xfrm>
            <a:off x="244980" y="770805"/>
            <a:ext cx="11621548" cy="3755573"/>
          </a:xfrm>
        </p:spPr>
        <p:txBody>
          <a:bodyPr/>
          <a:lstStyle/>
          <a:p>
            <a:r>
              <a:rPr lang="nl-BE" sz="2400" dirty="0"/>
              <a:t>2) Tijdregistratie–applicatie</a:t>
            </a:r>
          </a:p>
          <a:p>
            <a:endParaRPr lang="nl-BE" sz="2400"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p:txBody>
      </p:sp>
      <p:graphicFrame>
        <p:nvGraphicFramePr>
          <p:cNvPr id="4" name="Tabel 3">
            <a:extLst>
              <a:ext uri="{FF2B5EF4-FFF2-40B4-BE49-F238E27FC236}">
                <a16:creationId xmlns:a16="http://schemas.microsoft.com/office/drawing/2014/main" id="{9A2CEBDE-166E-45CB-7F75-D5A0861EA209}"/>
              </a:ext>
            </a:extLst>
          </p:cNvPr>
          <p:cNvGraphicFramePr>
            <a:graphicFrameLocks noGrp="1"/>
          </p:cNvGraphicFramePr>
          <p:nvPr>
            <p:extLst>
              <p:ext uri="{D42A27DB-BD31-4B8C-83A1-F6EECF244321}">
                <p14:modId xmlns:p14="http://schemas.microsoft.com/office/powerpoint/2010/main" val="4054653651"/>
              </p:ext>
            </p:extLst>
          </p:nvPr>
        </p:nvGraphicFramePr>
        <p:xfrm>
          <a:off x="325472" y="1215869"/>
          <a:ext cx="11238786" cy="5394960"/>
        </p:xfrm>
        <a:graphic>
          <a:graphicData uri="http://schemas.openxmlformats.org/drawingml/2006/table">
            <a:tbl>
              <a:tblPr firstRow="1" bandRow="1">
                <a:tableStyleId>{5C22544A-7EE6-4342-B048-85BDC9FD1C3A}</a:tableStyleId>
              </a:tblPr>
              <a:tblGrid>
                <a:gridCol w="3225801">
                  <a:extLst>
                    <a:ext uri="{9D8B030D-6E8A-4147-A177-3AD203B41FA5}">
                      <a16:colId xmlns:a16="http://schemas.microsoft.com/office/drawing/2014/main" val="2795491905"/>
                    </a:ext>
                  </a:extLst>
                </a:gridCol>
                <a:gridCol w="4266723">
                  <a:extLst>
                    <a:ext uri="{9D8B030D-6E8A-4147-A177-3AD203B41FA5}">
                      <a16:colId xmlns:a16="http://schemas.microsoft.com/office/drawing/2014/main" val="1889297596"/>
                    </a:ext>
                  </a:extLst>
                </a:gridCol>
                <a:gridCol w="3746262">
                  <a:extLst>
                    <a:ext uri="{9D8B030D-6E8A-4147-A177-3AD203B41FA5}">
                      <a16:colId xmlns:a16="http://schemas.microsoft.com/office/drawing/2014/main" val="553696458"/>
                    </a:ext>
                  </a:extLst>
                </a:gridCol>
              </a:tblGrid>
              <a:tr h="593634">
                <a:tc>
                  <a:txBody>
                    <a:bodyPr/>
                    <a:lstStyle/>
                    <a:p>
                      <a:pPr algn="ctr"/>
                      <a:r>
                        <a:rPr lang="nl-BE" sz="1800" dirty="0"/>
                        <a:t>Rol</a:t>
                      </a:r>
                    </a:p>
                  </a:txBody>
                  <a:tcPr/>
                </a:tc>
                <a:tc>
                  <a:txBody>
                    <a:bodyPr/>
                    <a:lstStyle/>
                    <a:p>
                      <a:pPr algn="ctr"/>
                      <a:r>
                        <a:rPr lang="nl-BE" sz="1800" dirty="0"/>
                        <a:t>Gebruikersrecht (aan te vragen via lokale beheerder)</a:t>
                      </a:r>
                    </a:p>
                  </a:txBody>
                  <a:tcPr/>
                </a:tc>
                <a:tc>
                  <a:txBody>
                    <a:bodyPr/>
                    <a:lstStyle/>
                    <a:p>
                      <a:pPr algn="ctr"/>
                      <a:r>
                        <a:rPr lang="nl-BE" sz="1800" dirty="0"/>
                        <a:t>Doel</a:t>
                      </a:r>
                    </a:p>
                  </a:txBody>
                  <a:tcPr/>
                </a:tc>
                <a:extLst>
                  <a:ext uri="{0D108BD9-81ED-4DB2-BD59-A6C34878D82A}">
                    <a16:rowId xmlns:a16="http://schemas.microsoft.com/office/drawing/2014/main" val="2405008854"/>
                  </a:ext>
                </a:extLst>
              </a:tr>
              <a:tr h="650240">
                <a:tc>
                  <a:txBody>
                    <a:bodyPr/>
                    <a:lstStyle/>
                    <a:p>
                      <a:r>
                        <a:rPr lang="nl-BE" sz="1600" dirty="0"/>
                        <a:t>Promotor</a:t>
                      </a:r>
                    </a:p>
                  </a:txBody>
                  <a:tcPr/>
                </a:tc>
                <a:tc>
                  <a:txBody>
                    <a:bodyPr/>
                    <a:lstStyle/>
                    <a:p>
                      <a:r>
                        <a:rPr lang="nl-NL" sz="1600" dirty="0"/>
                        <a:t>WEWIS-Organisatieverantwoordelijke voor de maatregel 'Platos-tijdsregistratie'</a:t>
                      </a:r>
                      <a:endParaRPr lang="nl-BE" sz="1600" dirty="0"/>
                    </a:p>
                  </a:txBody>
                  <a:tcPr/>
                </a:tc>
                <a:tc>
                  <a:txBody>
                    <a:bodyPr/>
                    <a:lstStyle/>
                    <a:p>
                      <a:r>
                        <a:rPr lang="nl-BE" sz="1600" dirty="0"/>
                        <a:t>Medewerkers koppelen aan project</a:t>
                      </a:r>
                      <a:br>
                        <a:rPr lang="nl-BE" sz="1600" dirty="0"/>
                      </a:br>
                      <a:r>
                        <a:rPr lang="nl-BE" sz="1600" dirty="0"/>
                        <a:t>Prestaties finaal indienen bij EuropaWSE</a:t>
                      </a:r>
                    </a:p>
                    <a:p>
                      <a:r>
                        <a:rPr lang="nl-BE" sz="1600" dirty="0"/>
                        <a:t>Deelnemersregistratie</a:t>
                      </a:r>
                    </a:p>
                  </a:txBody>
                  <a:tcPr/>
                </a:tc>
                <a:extLst>
                  <a:ext uri="{0D108BD9-81ED-4DB2-BD59-A6C34878D82A}">
                    <a16:rowId xmlns:a16="http://schemas.microsoft.com/office/drawing/2014/main" val="3409420960"/>
                  </a:ext>
                </a:extLst>
              </a:tr>
              <a:tr h="650240">
                <a:tc>
                  <a:txBody>
                    <a:bodyPr/>
                    <a:lstStyle/>
                    <a:p>
                      <a:r>
                        <a:rPr lang="nl-BE" sz="1600" dirty="0"/>
                        <a:t>Promotor van de partnerorganisatie</a:t>
                      </a:r>
                    </a:p>
                  </a:txBody>
                  <a:tcPr/>
                </a:tc>
                <a:tc>
                  <a:txBody>
                    <a:bodyPr/>
                    <a:lstStyle/>
                    <a:p>
                      <a:r>
                        <a:rPr lang="nl-NL" sz="1600" dirty="0"/>
                        <a:t>WEWIS-Organisatieverantwoordelijke voor de maatregel 'Platos-tijdsregistratie'</a:t>
                      </a:r>
                      <a:endParaRPr lang="nl-BE" sz="1600" dirty="0"/>
                    </a:p>
                  </a:txBody>
                  <a:tcPr/>
                </a:tc>
                <a:tc>
                  <a:txBody>
                    <a:bodyPr/>
                    <a:lstStyle/>
                    <a:p>
                      <a:r>
                        <a:rPr lang="nl-BE" sz="1600" dirty="0"/>
                        <a:t>Medewerkers partnerorganisatie koppelen aan project</a:t>
                      </a:r>
                    </a:p>
                    <a:p>
                      <a:r>
                        <a:rPr lang="nl-BE" sz="1600" dirty="0"/>
                        <a:t>Prestaties medewerkers partner indienen bij promotor</a:t>
                      </a:r>
                    </a:p>
                    <a:p>
                      <a:r>
                        <a:rPr lang="nl-BE" sz="1600" dirty="0"/>
                        <a:t>Deelnemersregistratie</a:t>
                      </a:r>
                    </a:p>
                  </a:txBody>
                  <a:tcPr/>
                </a:tc>
                <a:extLst>
                  <a:ext uri="{0D108BD9-81ED-4DB2-BD59-A6C34878D82A}">
                    <a16:rowId xmlns:a16="http://schemas.microsoft.com/office/drawing/2014/main" val="1389954872"/>
                  </a:ext>
                </a:extLst>
              </a:tr>
              <a:tr h="650240">
                <a:tc>
                  <a:txBody>
                    <a:bodyPr/>
                    <a:lstStyle/>
                    <a:p>
                      <a:r>
                        <a:rPr lang="nl-BE" sz="1600" i="0" dirty="0"/>
                        <a:t>Leidinggevende</a:t>
                      </a:r>
                    </a:p>
                  </a:txBody>
                  <a:tcPr/>
                </a:tc>
                <a:tc>
                  <a:txBody>
                    <a:bodyPr/>
                    <a:lstStyle/>
                    <a:p>
                      <a:r>
                        <a:rPr lang="nl-NL" sz="1600" i="0" dirty="0"/>
                        <a:t>WEWIS-Projectverantwoordelijke voor de maatregel 'Platos-tijdsregistratie'</a:t>
                      </a:r>
                      <a:endParaRPr lang="nl-BE" sz="1600" i="0" dirty="0"/>
                    </a:p>
                  </a:txBody>
                  <a:tcPr/>
                </a:tc>
                <a:tc>
                  <a:txBody>
                    <a:bodyPr/>
                    <a:lstStyle/>
                    <a:p>
                      <a:r>
                        <a:rPr lang="nl-NL" sz="1600" i="0" dirty="0"/>
                        <a:t>Individuele registraties projectmedewerkers goedkeuren of weigeren</a:t>
                      </a:r>
                      <a:endParaRPr lang="nl-BE" sz="1600" i="0" dirty="0"/>
                    </a:p>
                  </a:txBody>
                  <a:tcPr/>
                </a:tc>
                <a:extLst>
                  <a:ext uri="{0D108BD9-81ED-4DB2-BD59-A6C34878D82A}">
                    <a16:rowId xmlns:a16="http://schemas.microsoft.com/office/drawing/2014/main" val="1744289434"/>
                  </a:ext>
                </a:extLst>
              </a:tr>
              <a:tr h="650240">
                <a:tc>
                  <a:txBody>
                    <a:bodyPr/>
                    <a:lstStyle/>
                    <a:p>
                      <a:r>
                        <a:rPr lang="nl-BE" sz="1600" dirty="0"/>
                        <a:t>Projectmedewerker</a:t>
                      </a:r>
                    </a:p>
                  </a:txBody>
                  <a:tcPr/>
                </a:tc>
                <a:tc>
                  <a:txBody>
                    <a:bodyPr/>
                    <a:lstStyle/>
                    <a:p>
                      <a:r>
                        <a:rPr lang="nl-NL" sz="1600" dirty="0"/>
                        <a:t>WEWIS-Projectmedewerker voor de maatregel 'Platos-tijdsregistratie'</a:t>
                      </a:r>
                      <a:endParaRPr lang="nl-BE" sz="1600" dirty="0"/>
                    </a:p>
                  </a:txBody>
                  <a:tcPr/>
                </a:tc>
                <a:tc>
                  <a:txBody>
                    <a:bodyPr/>
                    <a:lstStyle/>
                    <a:p>
                      <a:r>
                        <a:rPr lang="nl-BE" sz="1600" dirty="0"/>
                        <a:t>Eigen tijd registreren: </a:t>
                      </a:r>
                    </a:p>
                    <a:p>
                      <a:pPr marL="285750" indent="-285750">
                        <a:buFont typeface="Wingdings" panose="05000000000000000000" pitchFamily="2" charset="2"/>
                        <a:buChar char="§"/>
                      </a:pPr>
                      <a:r>
                        <a:rPr lang="nl-BE" sz="1600" dirty="0"/>
                        <a:t>In geval van toewijzing goedkeuren van ingebrachte toewijzing</a:t>
                      </a:r>
                    </a:p>
                    <a:p>
                      <a:pPr marL="285750" indent="-285750">
                        <a:buFont typeface="Wingdings" panose="05000000000000000000" pitchFamily="2" charset="2"/>
                        <a:buChar char="§"/>
                      </a:pPr>
                      <a:r>
                        <a:rPr lang="nl-BE" sz="1600" dirty="0"/>
                        <a:t>Invoeren en goedkeuren van gewerkte uren  in geval van individuele prestaties/</a:t>
                      </a:r>
                      <a:r>
                        <a:rPr lang="nl-BE" sz="1600" dirty="0" err="1"/>
                        <a:t>uurregistraties</a:t>
                      </a:r>
                      <a:endParaRPr lang="nl-BE" sz="1600" dirty="0"/>
                    </a:p>
                    <a:p>
                      <a:r>
                        <a:rPr lang="nl-BE" sz="1600" i="1" dirty="0"/>
                        <a:t>Deelnemersregistratie (op termijn)</a:t>
                      </a:r>
                    </a:p>
                  </a:txBody>
                  <a:tcPr/>
                </a:tc>
                <a:extLst>
                  <a:ext uri="{0D108BD9-81ED-4DB2-BD59-A6C34878D82A}">
                    <a16:rowId xmlns:a16="http://schemas.microsoft.com/office/drawing/2014/main" val="4101307489"/>
                  </a:ext>
                </a:extLst>
              </a:tr>
            </a:tbl>
          </a:graphicData>
        </a:graphic>
      </p:graphicFrame>
      <p:sp>
        <p:nvSpPr>
          <p:cNvPr id="6" name="Tekstvak 5">
            <a:extLst>
              <a:ext uri="{FF2B5EF4-FFF2-40B4-BE49-F238E27FC236}">
                <a16:creationId xmlns:a16="http://schemas.microsoft.com/office/drawing/2014/main" id="{F3F45AEE-4094-DD5F-DEF8-1BDAE0891D2E}"/>
              </a:ext>
            </a:extLst>
          </p:cNvPr>
          <p:cNvSpPr txBox="1"/>
          <p:nvPr/>
        </p:nvSpPr>
        <p:spPr>
          <a:xfrm>
            <a:off x="3842657" y="6241497"/>
            <a:ext cx="7130143" cy="369332"/>
          </a:xfrm>
          <a:prstGeom prst="rect">
            <a:avLst/>
          </a:prstGeom>
          <a:noFill/>
        </p:spPr>
        <p:txBody>
          <a:bodyPr wrap="square" rtlCol="0">
            <a:spAutoFit/>
          </a:bodyPr>
          <a:lstStyle/>
          <a:p>
            <a:r>
              <a:rPr lang="nl-BE" sz="1800" i="1" dirty="0">
                <a:solidFill>
                  <a:schemeClr val="tx1">
                    <a:lumMod val="60000"/>
                    <a:lumOff val="40000"/>
                  </a:schemeClr>
                </a:solidFill>
              </a:rPr>
              <a:t>Meer info: </a:t>
            </a:r>
            <a:r>
              <a:rPr lang="nl-BE" sz="1800" i="1" dirty="0">
                <a:solidFill>
                  <a:schemeClr val="tx1">
                    <a:lumMod val="60000"/>
                    <a:lumOff val="40000"/>
                  </a:schemeClr>
                </a:solidFill>
                <a:hlinkClick r:id="rId3">
                  <a:extLst>
                    <a:ext uri="{A12FA001-AC4F-418D-AE19-62706E023703}">
                      <ahyp:hlinkClr xmlns:ahyp="http://schemas.microsoft.com/office/drawing/2018/hyperlinkcolor" val="tx"/>
                    </a:ext>
                  </a:extLst>
                </a:hlinkClick>
              </a:rPr>
              <a:t>Klik hier</a:t>
            </a:r>
            <a:r>
              <a:rPr lang="nl-BE" sz="1800" i="1" dirty="0">
                <a:solidFill>
                  <a:schemeClr val="tx1">
                    <a:lumMod val="60000"/>
                    <a:lumOff val="40000"/>
                  </a:schemeClr>
                </a:solidFill>
              </a:rPr>
              <a:t> </a:t>
            </a:r>
          </a:p>
        </p:txBody>
      </p:sp>
    </p:spTree>
    <p:extLst>
      <p:ext uri="{BB962C8B-B14F-4D97-AF65-F5344CB8AC3E}">
        <p14:creationId xmlns:p14="http://schemas.microsoft.com/office/powerpoint/2010/main" val="3172955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68BE00-5447-8AC9-ABF8-F0267FAAEDE2}"/>
              </a:ext>
            </a:extLst>
          </p:cNvPr>
          <p:cNvSpPr>
            <a:spLocks noGrp="1"/>
          </p:cNvSpPr>
          <p:nvPr>
            <p:ph type="ctrTitle"/>
          </p:nvPr>
        </p:nvSpPr>
        <p:spPr/>
        <p:txBody>
          <a:bodyPr/>
          <a:lstStyle/>
          <a:p>
            <a:r>
              <a:rPr lang="nl-BE" dirty="0"/>
              <a:t>Tijdsregistratie intern personeel</a:t>
            </a:r>
          </a:p>
        </p:txBody>
      </p:sp>
      <p:sp>
        <p:nvSpPr>
          <p:cNvPr id="3" name="Ondertitel 2">
            <a:extLst>
              <a:ext uri="{FF2B5EF4-FFF2-40B4-BE49-F238E27FC236}">
                <a16:creationId xmlns:a16="http://schemas.microsoft.com/office/drawing/2014/main" id="{23E776DE-E710-A7A3-4072-C9A3F529B548}"/>
              </a:ext>
            </a:extLst>
          </p:cNvPr>
          <p:cNvSpPr>
            <a:spLocks noGrp="1"/>
          </p:cNvSpPr>
          <p:nvPr>
            <p:ph type="subTitle" idx="1"/>
          </p:nvPr>
        </p:nvSpPr>
        <p:spPr>
          <a:xfrm>
            <a:off x="2108547" y="3602038"/>
            <a:ext cx="7860084" cy="1655762"/>
          </a:xfrm>
        </p:spPr>
        <p:txBody>
          <a:bodyPr vert="horz" lIns="91440" tIns="45720" rIns="91440" bIns="45720" rtlCol="0" anchor="t">
            <a:normAutofit/>
          </a:bodyPr>
          <a:lstStyle/>
          <a:p>
            <a:r>
              <a:rPr lang="nl-NL" sz="1600" dirty="0"/>
              <a:t>Tijdsregistratie-applicatie</a:t>
            </a:r>
          </a:p>
          <a:p>
            <a:r>
              <a:rPr lang="nl-NL" sz="1600" dirty="0"/>
              <a:t>loket.wewis.vlaanderen.be/tijdsregistratie </a:t>
            </a:r>
            <a:endParaRPr lang="nl-BE" sz="1600" dirty="0"/>
          </a:p>
          <a:p>
            <a:endParaRPr lang="nl-BE" dirty="0"/>
          </a:p>
        </p:txBody>
      </p:sp>
      <p:sp>
        <p:nvSpPr>
          <p:cNvPr id="4" name="Ondertitel 2">
            <a:extLst>
              <a:ext uri="{FF2B5EF4-FFF2-40B4-BE49-F238E27FC236}">
                <a16:creationId xmlns:a16="http://schemas.microsoft.com/office/drawing/2014/main" id="{048B3169-399B-052B-A911-2CADA9FDE386}"/>
              </a:ext>
            </a:extLst>
          </p:cNvPr>
          <p:cNvSpPr txBox="1">
            <a:spLocks/>
          </p:cNvSpPr>
          <p:nvPr/>
        </p:nvSpPr>
        <p:spPr>
          <a:xfrm>
            <a:off x="8696130" y="4861671"/>
            <a:ext cx="1129005" cy="260836"/>
          </a:xfrm>
          <a:prstGeom prst="rect">
            <a:avLst/>
          </a:prstGeom>
        </p:spPr>
        <p:txBody>
          <a:bodyPr vert="horz" lIns="91440" tIns="45720" rIns="91440" bIns="45720" rtlCol="0">
            <a:normAutofit/>
          </a:bodyPr>
          <a:lstStyle>
            <a:lvl1pPr marL="0" indent="0" algn="ctr" defTabSz="457200" rtl="0" eaLnBrk="1" latinLnBrk="0" hangingPunct="1">
              <a:lnSpc>
                <a:spcPct val="90000"/>
              </a:lnSpc>
              <a:spcBef>
                <a:spcPts val="500"/>
              </a:spcBef>
              <a:buFont typeface="Arial" panose="020B0604020202020204" pitchFamily="34" charset="0"/>
              <a:buNone/>
              <a:defRPr sz="1600" kern="1200">
                <a:solidFill>
                  <a:schemeClr val="accent1"/>
                </a:solidFill>
                <a:latin typeface="+mn-lt"/>
                <a:ea typeface="+mn-ea"/>
                <a:cs typeface="+mn-cs"/>
              </a:defRPr>
            </a:lvl1pPr>
            <a:lvl2pPr marL="457200" indent="0" algn="ctr" defTabSz="457200" rtl="0" eaLnBrk="1" latinLnBrk="0" hangingPunct="1">
              <a:lnSpc>
                <a:spcPct val="90000"/>
              </a:lnSpc>
              <a:spcBef>
                <a:spcPts val="250"/>
              </a:spcBef>
              <a:buFontTx/>
              <a:buNone/>
              <a:tabLst/>
              <a:defRPr sz="2000" kern="1200">
                <a:solidFill>
                  <a:schemeClr val="accent6"/>
                </a:solidFill>
                <a:latin typeface="+mn-lt"/>
                <a:ea typeface="+mn-ea"/>
                <a:cs typeface="+mn-cs"/>
              </a:defRPr>
            </a:lvl2pPr>
            <a:lvl3pPr marL="914400" indent="0" algn="ctr" defTabSz="457200" rtl="0" eaLnBrk="1" latinLnBrk="0" hangingPunct="1">
              <a:lnSpc>
                <a:spcPct val="90000"/>
              </a:lnSpc>
              <a:spcBef>
                <a:spcPts val="250"/>
              </a:spcBef>
              <a:buFontTx/>
              <a:buNone/>
              <a:tabLst/>
              <a:defRPr sz="1800" kern="1200">
                <a:solidFill>
                  <a:schemeClr val="accent6"/>
                </a:solidFill>
                <a:latin typeface="+mn-lt"/>
                <a:ea typeface="+mn-ea"/>
                <a:cs typeface="+mn-cs"/>
              </a:defRPr>
            </a:lvl3pPr>
            <a:lvl4pPr marL="1371600" indent="0" algn="ctr" defTabSz="457200" rtl="0" eaLnBrk="1" latinLnBrk="0" hangingPunct="1">
              <a:lnSpc>
                <a:spcPct val="90000"/>
              </a:lnSpc>
              <a:spcBef>
                <a:spcPts val="250"/>
              </a:spcBef>
              <a:buFontTx/>
              <a:buNone/>
              <a:tabLst/>
              <a:defRPr sz="1600" kern="1200">
                <a:solidFill>
                  <a:schemeClr val="accent6"/>
                </a:solidFill>
                <a:latin typeface="+mn-lt"/>
                <a:ea typeface="+mn-ea"/>
                <a:cs typeface="+mn-cs"/>
              </a:defRPr>
            </a:lvl4pPr>
            <a:lvl5pPr marL="1828800" indent="0" algn="ctr" defTabSz="457200" rtl="0" eaLnBrk="1" latinLnBrk="0" hangingPunct="1">
              <a:lnSpc>
                <a:spcPct val="90000"/>
              </a:lnSpc>
              <a:spcBef>
                <a:spcPts val="250"/>
              </a:spcBef>
              <a:buFontTx/>
              <a:buNone/>
              <a:tabLst/>
              <a:defRPr sz="1600" kern="1200">
                <a:solidFill>
                  <a:schemeClr val="accent6"/>
                </a:solidFill>
                <a:latin typeface="+mn-lt"/>
                <a:ea typeface="+mn-ea"/>
                <a:cs typeface="+mn-cs"/>
              </a:defRPr>
            </a:lvl5pPr>
            <a:lvl6pPr marL="2286000" indent="0" algn="ctr" defTabSz="457200" rtl="0" eaLnBrk="1" latinLnBrk="0" hangingPunct="1">
              <a:lnSpc>
                <a:spcPct val="90000"/>
              </a:lnSpc>
              <a:spcBef>
                <a:spcPts val="250"/>
              </a:spcBef>
              <a:buFont typeface="Arial" panose="020B0604020202020204" pitchFamily="34" charset="0"/>
              <a:buNone/>
              <a:defRPr sz="1600" kern="1200">
                <a:solidFill>
                  <a:schemeClr val="tx1"/>
                </a:solidFill>
                <a:latin typeface="+mn-lt"/>
                <a:ea typeface="+mn-ea"/>
                <a:cs typeface="+mn-cs"/>
              </a:defRPr>
            </a:lvl6pPr>
            <a:lvl7pPr marL="2743200" indent="0" algn="ctr" defTabSz="457200" rtl="0" eaLnBrk="1" latinLnBrk="0" hangingPunct="1">
              <a:lnSpc>
                <a:spcPct val="90000"/>
              </a:lnSpc>
              <a:spcBef>
                <a:spcPts val="250"/>
              </a:spcBef>
              <a:buFont typeface="Arial" panose="020B0604020202020204" pitchFamily="34" charset="0"/>
              <a:buNone/>
              <a:defRPr sz="1600" kern="1200">
                <a:solidFill>
                  <a:schemeClr val="tx1"/>
                </a:solidFill>
                <a:latin typeface="+mn-lt"/>
                <a:ea typeface="+mn-ea"/>
                <a:cs typeface="+mn-cs"/>
              </a:defRPr>
            </a:lvl7pPr>
            <a:lvl8pPr marL="3200400" indent="0" algn="ctr" defTabSz="457200" rtl="0" eaLnBrk="1" latinLnBrk="0" hangingPunct="1">
              <a:lnSpc>
                <a:spcPct val="90000"/>
              </a:lnSpc>
              <a:spcBef>
                <a:spcPts val="250"/>
              </a:spcBef>
              <a:buFont typeface="Arial" panose="020B0604020202020204" pitchFamily="34" charset="0"/>
              <a:buNone/>
              <a:defRPr sz="1600" kern="1200">
                <a:solidFill>
                  <a:schemeClr val="tx1"/>
                </a:solidFill>
                <a:latin typeface="+mn-lt"/>
                <a:ea typeface="+mn-ea"/>
                <a:cs typeface="+mn-cs"/>
              </a:defRPr>
            </a:lvl8pPr>
            <a:lvl9pPr marL="3657600" indent="0" algn="ctr" defTabSz="457200" rtl="0" eaLnBrk="1" latinLnBrk="0" hangingPunct="1">
              <a:lnSpc>
                <a:spcPct val="90000"/>
              </a:lnSpc>
              <a:spcBef>
                <a:spcPts val="250"/>
              </a:spcBef>
              <a:buFont typeface="Arial" panose="020B0604020202020204" pitchFamily="34" charset="0"/>
              <a:buNone/>
              <a:defRPr sz="1600" kern="1200">
                <a:solidFill>
                  <a:schemeClr val="tx1"/>
                </a:solidFill>
                <a:latin typeface="+mn-lt"/>
                <a:ea typeface="+mn-ea"/>
                <a:cs typeface="+mn-cs"/>
              </a:defRPr>
            </a:lvl9pPr>
          </a:lstStyle>
          <a:p>
            <a:r>
              <a:rPr lang="nl-BE" sz="800" dirty="0"/>
              <a:t>Versie 15/07/2026</a:t>
            </a:r>
          </a:p>
        </p:txBody>
      </p:sp>
    </p:spTree>
    <p:extLst>
      <p:ext uri="{BB962C8B-B14F-4D97-AF65-F5344CB8AC3E}">
        <p14:creationId xmlns:p14="http://schemas.microsoft.com/office/powerpoint/2010/main" val="452918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940351-ABDA-1F60-18BE-8BEBC0EC2391}"/>
              </a:ext>
            </a:extLst>
          </p:cNvPr>
          <p:cNvSpPr>
            <a:spLocks noGrp="1"/>
          </p:cNvSpPr>
          <p:nvPr>
            <p:ph type="title"/>
          </p:nvPr>
        </p:nvSpPr>
        <p:spPr/>
        <p:txBody>
          <a:bodyPr/>
          <a:lstStyle/>
          <a:p>
            <a:r>
              <a:rPr lang="nl-BE" dirty="0"/>
              <a:t>Tijdsregistratie-applicatie</a:t>
            </a:r>
          </a:p>
        </p:txBody>
      </p:sp>
      <p:sp>
        <p:nvSpPr>
          <p:cNvPr id="3" name="Tijdelijke aanduiding voor inhoud 2">
            <a:extLst>
              <a:ext uri="{FF2B5EF4-FFF2-40B4-BE49-F238E27FC236}">
                <a16:creationId xmlns:a16="http://schemas.microsoft.com/office/drawing/2014/main" id="{D5902777-D508-23E7-8412-C6B50D00FD5F}"/>
              </a:ext>
            </a:extLst>
          </p:cNvPr>
          <p:cNvSpPr>
            <a:spLocks noGrp="1"/>
          </p:cNvSpPr>
          <p:nvPr>
            <p:ph idx="1"/>
          </p:nvPr>
        </p:nvSpPr>
        <p:spPr/>
        <p:txBody>
          <a:bodyPr/>
          <a:lstStyle/>
          <a:p>
            <a:r>
              <a:rPr lang="nl-BE" sz="2400" dirty="0"/>
              <a:t>Om de prestaties en daarin gelinkte kosten te registreren gemaakt door </a:t>
            </a:r>
            <a:r>
              <a:rPr lang="nl-BE" sz="2400" u="sng" dirty="0"/>
              <a:t>intern</a:t>
            </a:r>
            <a:r>
              <a:rPr lang="nl-BE" sz="2400" dirty="0"/>
              <a:t> projectpersoneel </a:t>
            </a:r>
          </a:p>
          <a:p>
            <a:endParaRPr lang="nl-BE" sz="2400" dirty="0"/>
          </a:p>
          <a:p>
            <a:pPr lvl="1"/>
            <a:r>
              <a:rPr lang="nl-BE" sz="1600" dirty="0"/>
              <a:t>Kosten: worden bepaald aan de hand van brutoloon en tijdsinzet (individuele prestaties of toewijzing)</a:t>
            </a:r>
          </a:p>
          <a:p>
            <a:pPr marL="9525" lvl="1" indent="0">
              <a:buNone/>
            </a:pPr>
            <a:endParaRPr lang="nl-BE" sz="1600" dirty="0"/>
          </a:p>
          <a:p>
            <a:pPr lvl="1"/>
            <a:r>
              <a:rPr lang="nl-BE" sz="1600" dirty="0"/>
              <a:t>Intern: enkel voor projectpersoneel tewerkgesteld via arbeidsovereenkomst bij promotor of partners</a:t>
            </a:r>
          </a:p>
          <a:p>
            <a:pPr marL="358775" lvl="2" indent="0">
              <a:buNone/>
            </a:pPr>
            <a:r>
              <a:rPr lang="nl-BE" sz="1600" dirty="0"/>
              <a:t>=&gt; Managementvennootschappen of zelfstandigen niet meer toegelaten!</a:t>
            </a:r>
          </a:p>
          <a:p>
            <a:pPr marL="339725" lvl="2" indent="0">
              <a:buNone/>
            </a:pPr>
            <a:endParaRPr lang="nl-BE" dirty="0"/>
          </a:p>
          <a:p>
            <a:r>
              <a:rPr lang="nl-BE" sz="2400" dirty="0"/>
              <a:t>4-ogen principe: vooraleer een tijdsregistratie ingediend kan worden bij EuropaWSE moet deze door ten minste 2 personen “gezien” zijn (originele ingave en bevestiging)</a:t>
            </a:r>
          </a:p>
        </p:txBody>
      </p:sp>
      <p:sp>
        <p:nvSpPr>
          <p:cNvPr id="4" name="Tekstvak 3">
            <a:extLst>
              <a:ext uri="{FF2B5EF4-FFF2-40B4-BE49-F238E27FC236}">
                <a16:creationId xmlns:a16="http://schemas.microsoft.com/office/drawing/2014/main" id="{0EB3DB4D-235C-C47A-4226-97AD749FDCE2}"/>
              </a:ext>
            </a:extLst>
          </p:cNvPr>
          <p:cNvSpPr txBox="1"/>
          <p:nvPr/>
        </p:nvSpPr>
        <p:spPr>
          <a:xfrm>
            <a:off x="4528457" y="5619752"/>
            <a:ext cx="3940840" cy="830997"/>
          </a:xfrm>
          <a:prstGeom prst="rect">
            <a:avLst/>
          </a:prstGeom>
          <a:noFill/>
        </p:spPr>
        <p:txBody>
          <a:bodyPr wrap="square" rtlCol="0">
            <a:spAutoFit/>
          </a:bodyPr>
          <a:lstStyle/>
          <a:p>
            <a:r>
              <a:rPr lang="nl-BE" sz="1200" i="1" dirty="0">
                <a:solidFill>
                  <a:schemeClr val="tx1">
                    <a:lumMod val="60000"/>
                    <a:lumOff val="40000"/>
                  </a:schemeClr>
                </a:solidFill>
              </a:rPr>
              <a:t>Uitgebreide FAQ: </a:t>
            </a:r>
            <a:r>
              <a:rPr lang="nl-BE" sz="1200" i="1" dirty="0">
                <a:solidFill>
                  <a:schemeClr val="tx1">
                    <a:lumMod val="60000"/>
                    <a:lumOff val="40000"/>
                  </a:schemeClr>
                </a:solidFill>
                <a:hlinkClick r:id="rId3">
                  <a:extLst>
                    <a:ext uri="{A12FA001-AC4F-418D-AE19-62706E023703}">
                      <ahyp:hlinkClr xmlns:ahyp="http://schemas.microsoft.com/office/drawing/2018/hyperlinkcolor" val="tx"/>
                    </a:ext>
                  </a:extLst>
                </a:hlinkClick>
              </a:rPr>
              <a:t>https://www.europawse.be/praktische-info/opleiding-tijd-registreren-de-tijdsregistratie-applicatie/hulp-bij-gebruik-van-de-tijdsregistratie-applicatie-voor-intern-personeel</a:t>
            </a:r>
            <a:endParaRPr lang="nl-BE" sz="1200" i="1" dirty="0">
              <a:solidFill>
                <a:schemeClr val="tx1">
                  <a:lumMod val="60000"/>
                  <a:lumOff val="40000"/>
                </a:schemeClr>
              </a:solidFill>
            </a:endParaRPr>
          </a:p>
        </p:txBody>
      </p:sp>
    </p:spTree>
    <p:extLst>
      <p:ext uri="{BB962C8B-B14F-4D97-AF65-F5344CB8AC3E}">
        <p14:creationId xmlns:p14="http://schemas.microsoft.com/office/powerpoint/2010/main" val="2673869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28F321-EBE8-1462-A804-1E605ADF1F7A}"/>
              </a:ext>
            </a:extLst>
          </p:cNvPr>
          <p:cNvSpPr>
            <a:spLocks noGrp="1"/>
          </p:cNvSpPr>
          <p:nvPr>
            <p:ph type="title"/>
          </p:nvPr>
        </p:nvSpPr>
        <p:spPr/>
        <p:txBody>
          <a:bodyPr/>
          <a:lstStyle/>
          <a:p>
            <a:r>
              <a:rPr lang="nl-BE" dirty="0"/>
              <a:t>Tijdsregistratie-applicatie</a:t>
            </a:r>
          </a:p>
        </p:txBody>
      </p:sp>
      <p:sp>
        <p:nvSpPr>
          <p:cNvPr id="3" name="Tijdelijke aanduiding voor inhoud 2">
            <a:extLst>
              <a:ext uri="{FF2B5EF4-FFF2-40B4-BE49-F238E27FC236}">
                <a16:creationId xmlns:a16="http://schemas.microsoft.com/office/drawing/2014/main" id="{15803EA5-F0BB-F002-8D5C-DCD0D561AFFD}"/>
              </a:ext>
            </a:extLst>
          </p:cNvPr>
          <p:cNvSpPr>
            <a:spLocks noGrp="1"/>
          </p:cNvSpPr>
          <p:nvPr>
            <p:ph idx="1"/>
          </p:nvPr>
        </p:nvSpPr>
        <p:spPr>
          <a:xfrm>
            <a:off x="325472" y="1790701"/>
            <a:ext cx="5988242" cy="1888670"/>
          </a:xfrm>
        </p:spPr>
        <p:txBody>
          <a:bodyPr>
            <a:normAutofit fontScale="85000" lnSpcReduction="10000"/>
          </a:bodyPr>
          <a:lstStyle/>
          <a:p>
            <a:r>
              <a:rPr lang="nl-BE" sz="2400" dirty="0"/>
              <a:t>Stap 0: toegang en project vinden</a:t>
            </a:r>
          </a:p>
          <a:p>
            <a:endParaRPr lang="nl-BE" sz="2400" dirty="0"/>
          </a:p>
          <a:p>
            <a:pPr marL="619125" lvl="1" indent="-342900">
              <a:buFont typeface="Arial" panose="020B0604020202020204" pitchFamily="34" charset="0"/>
              <a:buChar char="•"/>
            </a:pPr>
            <a:r>
              <a:rPr lang="nl-BE" sz="2100" dirty="0"/>
              <a:t>Enkel toegang indien je de juiste rechten hebt (zie eerdere slides over rollen)</a:t>
            </a:r>
          </a:p>
          <a:p>
            <a:pPr marL="619125" lvl="1" indent="-342900">
              <a:buFont typeface="Arial" panose="020B0604020202020204" pitchFamily="34" charset="0"/>
              <a:buChar char="•"/>
            </a:pPr>
            <a:r>
              <a:rPr lang="nl-BE" sz="2100" dirty="0"/>
              <a:t>Aanmelden in naam van de organisatie, niet als natuurlijke persoon</a:t>
            </a:r>
          </a:p>
          <a:p>
            <a:pPr marL="619125" lvl="1" indent="-342900">
              <a:buFont typeface="Arial" panose="020B0604020202020204" pitchFamily="34" charset="0"/>
              <a:buChar char="•"/>
            </a:pPr>
            <a:r>
              <a:rPr lang="nl-BE" sz="2100" dirty="0"/>
              <a:t>Log in met de juiste rol om te doen wat je wil doen</a:t>
            </a:r>
          </a:p>
          <a:p>
            <a:pPr lvl="1" indent="0">
              <a:buNone/>
            </a:pPr>
            <a:endParaRPr lang="nl-BE" sz="1900" dirty="0"/>
          </a:p>
          <a:p>
            <a:pPr lvl="1" indent="0">
              <a:buNone/>
            </a:pPr>
            <a:endParaRPr lang="nl-BE" sz="1900" dirty="0"/>
          </a:p>
          <a:p>
            <a:pPr lvl="1" indent="0">
              <a:buNone/>
            </a:pPr>
            <a:endParaRPr lang="nl-BE" sz="1900" dirty="0"/>
          </a:p>
          <a:p>
            <a:pPr lvl="1" indent="0">
              <a:buNone/>
            </a:pPr>
            <a:endParaRPr lang="nl-BE" sz="1900" dirty="0"/>
          </a:p>
        </p:txBody>
      </p:sp>
      <p:pic>
        <p:nvPicPr>
          <p:cNvPr id="5" name="Afbeelding 4">
            <a:extLst>
              <a:ext uri="{FF2B5EF4-FFF2-40B4-BE49-F238E27FC236}">
                <a16:creationId xmlns:a16="http://schemas.microsoft.com/office/drawing/2014/main" id="{126B85BC-1E37-96BD-4BCB-7C5DBDCD6A1F}"/>
              </a:ext>
            </a:extLst>
          </p:cNvPr>
          <p:cNvPicPr>
            <a:picLocks noChangeAspect="1"/>
          </p:cNvPicPr>
          <p:nvPr/>
        </p:nvPicPr>
        <p:blipFill rotWithShape="1">
          <a:blip r:embed="rId3"/>
          <a:srcRect r="31525" b="14078"/>
          <a:stretch/>
        </p:blipFill>
        <p:spPr>
          <a:xfrm>
            <a:off x="6136245" y="186771"/>
            <a:ext cx="5206669" cy="2490502"/>
          </a:xfrm>
          <a:prstGeom prst="rect">
            <a:avLst/>
          </a:prstGeom>
        </p:spPr>
      </p:pic>
      <p:pic>
        <p:nvPicPr>
          <p:cNvPr id="7" name="Afbeelding 6">
            <a:extLst>
              <a:ext uri="{FF2B5EF4-FFF2-40B4-BE49-F238E27FC236}">
                <a16:creationId xmlns:a16="http://schemas.microsoft.com/office/drawing/2014/main" id="{02211A3B-5CC6-43D3-BE9B-CE11799F04BA}"/>
              </a:ext>
            </a:extLst>
          </p:cNvPr>
          <p:cNvPicPr>
            <a:picLocks noChangeAspect="1"/>
          </p:cNvPicPr>
          <p:nvPr/>
        </p:nvPicPr>
        <p:blipFill>
          <a:blip r:embed="rId4"/>
          <a:stretch>
            <a:fillRect/>
          </a:stretch>
        </p:blipFill>
        <p:spPr>
          <a:xfrm>
            <a:off x="6096000" y="2735036"/>
            <a:ext cx="5481870" cy="1405984"/>
          </a:xfrm>
          <a:prstGeom prst="rect">
            <a:avLst/>
          </a:prstGeom>
        </p:spPr>
      </p:pic>
      <p:sp>
        <p:nvSpPr>
          <p:cNvPr id="8" name="Tekstvak 7">
            <a:extLst>
              <a:ext uri="{FF2B5EF4-FFF2-40B4-BE49-F238E27FC236}">
                <a16:creationId xmlns:a16="http://schemas.microsoft.com/office/drawing/2014/main" id="{9670C2B0-203B-8C2C-0FDA-FDBC3AD19CB9}"/>
              </a:ext>
            </a:extLst>
          </p:cNvPr>
          <p:cNvSpPr txBox="1"/>
          <p:nvPr/>
        </p:nvSpPr>
        <p:spPr>
          <a:xfrm>
            <a:off x="668042" y="3597598"/>
            <a:ext cx="5481871" cy="2893100"/>
          </a:xfrm>
          <a:prstGeom prst="rect">
            <a:avLst/>
          </a:prstGeom>
          <a:noFill/>
        </p:spPr>
        <p:txBody>
          <a:bodyPr wrap="square" rtlCol="0">
            <a:spAutoFit/>
          </a:bodyPr>
          <a:lstStyle/>
          <a:p>
            <a:pPr marL="285750" indent="-285750">
              <a:buFont typeface="Arial" panose="020B0604020202020204" pitchFamily="34" charset="0"/>
              <a:buChar char="•"/>
            </a:pPr>
            <a:r>
              <a:rPr lang="nl-BE" sz="1800" dirty="0">
                <a:solidFill>
                  <a:schemeClr val="accent6"/>
                </a:solidFill>
              </a:rPr>
              <a:t>Gebruik de filters en/of zoekfunctie om het project te vinden waarvoor je de registraties wil doen</a:t>
            </a:r>
          </a:p>
          <a:p>
            <a:pPr marL="285750" indent="-285750">
              <a:buFont typeface="Arial" panose="020B0604020202020204" pitchFamily="34" charset="0"/>
              <a:buChar char="•"/>
            </a:pPr>
            <a:r>
              <a:rPr lang="nl-BE" sz="1800" dirty="0">
                <a:solidFill>
                  <a:schemeClr val="accent6"/>
                </a:solidFill>
              </a:rPr>
              <a:t>Enkel actieve partnerorganisaties aan het project gekoppeld in Platos hebben toegang tot het project in de tijdsregistratie-applicatie!</a:t>
            </a:r>
          </a:p>
          <a:p>
            <a:pPr marL="285750" indent="-285750">
              <a:buFont typeface="Arial" panose="020B0604020202020204" pitchFamily="34" charset="0"/>
              <a:buChar char="•"/>
            </a:pPr>
            <a:r>
              <a:rPr lang="nl-BE" sz="1800" dirty="0">
                <a:solidFill>
                  <a:schemeClr val="accent6"/>
                </a:solidFill>
              </a:rPr>
              <a:t>TIP: Wissel snel tussen je verschillende rollen door te klikken op het woord ‘TIJDSREGISTRATIE’</a:t>
            </a:r>
          </a:p>
          <a:p>
            <a:pPr marL="285750" indent="-285750">
              <a:buFont typeface="Arial" panose="020B0604020202020204" pitchFamily="34" charset="0"/>
              <a:buChar char="•"/>
            </a:pPr>
            <a:endParaRPr lang="nl-BE" sz="1900" dirty="0">
              <a:solidFill>
                <a:schemeClr val="accent6"/>
              </a:solidFill>
            </a:endParaRPr>
          </a:p>
          <a:p>
            <a:pPr marL="285750" indent="-285750">
              <a:buFont typeface="Arial" panose="020B0604020202020204" pitchFamily="34" charset="0"/>
              <a:buChar char="•"/>
            </a:pPr>
            <a:endParaRPr lang="nl-BE" sz="1900" dirty="0">
              <a:solidFill>
                <a:schemeClr val="accent6"/>
              </a:solidFill>
            </a:endParaRPr>
          </a:p>
          <a:p>
            <a:pPr marL="285750" indent="-285750">
              <a:buFont typeface="Arial" panose="020B0604020202020204" pitchFamily="34" charset="0"/>
              <a:buChar char="•"/>
            </a:pPr>
            <a:endParaRPr lang="nl-BE" sz="1800" dirty="0"/>
          </a:p>
        </p:txBody>
      </p:sp>
      <p:pic>
        <p:nvPicPr>
          <p:cNvPr id="6" name="Afbeelding 5">
            <a:extLst>
              <a:ext uri="{FF2B5EF4-FFF2-40B4-BE49-F238E27FC236}">
                <a16:creationId xmlns:a16="http://schemas.microsoft.com/office/drawing/2014/main" id="{D932720F-B558-D0CB-5C39-57CF00B8CD5B}"/>
              </a:ext>
            </a:extLst>
          </p:cNvPr>
          <p:cNvPicPr>
            <a:picLocks noChangeAspect="1"/>
          </p:cNvPicPr>
          <p:nvPr/>
        </p:nvPicPr>
        <p:blipFill>
          <a:blip r:embed="rId5"/>
          <a:stretch>
            <a:fillRect/>
          </a:stretch>
        </p:blipFill>
        <p:spPr>
          <a:xfrm>
            <a:off x="6408389" y="4007725"/>
            <a:ext cx="4259612" cy="1478543"/>
          </a:xfrm>
          <a:prstGeom prst="rect">
            <a:avLst/>
          </a:prstGeom>
        </p:spPr>
      </p:pic>
      <p:cxnSp>
        <p:nvCxnSpPr>
          <p:cNvPr id="12" name="Rechte verbindingslijn met pijl 11">
            <a:extLst>
              <a:ext uri="{FF2B5EF4-FFF2-40B4-BE49-F238E27FC236}">
                <a16:creationId xmlns:a16="http://schemas.microsoft.com/office/drawing/2014/main" id="{B6575BAB-CAFD-507D-06FD-6CA8ADCCDFEA}"/>
              </a:ext>
            </a:extLst>
          </p:cNvPr>
          <p:cNvCxnSpPr/>
          <p:nvPr/>
        </p:nvCxnSpPr>
        <p:spPr>
          <a:xfrm flipV="1">
            <a:off x="5758543" y="2351314"/>
            <a:ext cx="975542" cy="490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Rechte verbindingslijn met pijl 13">
            <a:extLst>
              <a:ext uri="{FF2B5EF4-FFF2-40B4-BE49-F238E27FC236}">
                <a16:creationId xmlns:a16="http://schemas.microsoft.com/office/drawing/2014/main" id="{6616AD9C-6B79-0594-D00E-E36A5E36DB4B}"/>
              </a:ext>
            </a:extLst>
          </p:cNvPr>
          <p:cNvCxnSpPr>
            <a:cxnSpLocks/>
            <a:stCxn id="7" idx="1"/>
          </p:cNvCxnSpPr>
          <p:nvPr/>
        </p:nvCxnSpPr>
        <p:spPr>
          <a:xfrm flipV="1">
            <a:off x="6096000" y="3419247"/>
            <a:ext cx="638085" cy="18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F47E1C66-72F9-3161-6109-92E2118140AE}"/>
              </a:ext>
            </a:extLst>
          </p:cNvPr>
          <p:cNvCxnSpPr>
            <a:cxnSpLocks/>
          </p:cNvCxnSpPr>
          <p:nvPr/>
        </p:nvCxnSpPr>
        <p:spPr>
          <a:xfrm>
            <a:off x="6136245" y="4398513"/>
            <a:ext cx="597840" cy="3686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9" name="Afbeelding 8" descr="Afbeelding met tekst, schermopname, Lettertype, lijn&#10;&#10;Automatisch gegenereerde beschrijving">
            <a:extLst>
              <a:ext uri="{FF2B5EF4-FFF2-40B4-BE49-F238E27FC236}">
                <a16:creationId xmlns:a16="http://schemas.microsoft.com/office/drawing/2014/main" id="{F1A47EFB-5B03-D5A1-6551-725DB6CC90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55756" y="5398706"/>
            <a:ext cx="4483330" cy="1314518"/>
          </a:xfrm>
          <a:prstGeom prst="rect">
            <a:avLst/>
          </a:prstGeom>
        </p:spPr>
      </p:pic>
      <p:sp>
        <p:nvSpPr>
          <p:cNvPr id="10" name="Ovaal 9">
            <a:extLst>
              <a:ext uri="{FF2B5EF4-FFF2-40B4-BE49-F238E27FC236}">
                <a16:creationId xmlns:a16="http://schemas.microsoft.com/office/drawing/2014/main" id="{969BB380-CB24-608F-B6A9-C3EB5ED0858A}"/>
              </a:ext>
            </a:extLst>
          </p:cNvPr>
          <p:cNvSpPr/>
          <p:nvPr/>
        </p:nvSpPr>
        <p:spPr>
          <a:xfrm>
            <a:off x="5537771" y="5743761"/>
            <a:ext cx="2609636" cy="76263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13" name="Rechte verbindingslijn met pijl 12">
            <a:extLst>
              <a:ext uri="{FF2B5EF4-FFF2-40B4-BE49-F238E27FC236}">
                <a16:creationId xmlns:a16="http://schemas.microsoft.com/office/drawing/2014/main" id="{3C615993-FEC1-0ED3-C2A3-D05EA805ADE5}"/>
              </a:ext>
            </a:extLst>
          </p:cNvPr>
          <p:cNvCxnSpPr/>
          <p:nvPr/>
        </p:nvCxnSpPr>
        <p:spPr>
          <a:xfrm>
            <a:off x="4927654" y="5619964"/>
            <a:ext cx="743681" cy="2979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3677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6D8886-698E-A88D-A5F5-B1CDD30EE3A3}"/>
              </a:ext>
            </a:extLst>
          </p:cNvPr>
          <p:cNvSpPr>
            <a:spLocks noGrp="1"/>
          </p:cNvSpPr>
          <p:nvPr>
            <p:ph type="title"/>
          </p:nvPr>
        </p:nvSpPr>
        <p:spPr/>
        <p:txBody>
          <a:bodyPr/>
          <a:lstStyle/>
          <a:p>
            <a:r>
              <a:rPr lang="nl-BE" dirty="0"/>
              <a:t>Tijdsregistratie-applicatie</a:t>
            </a:r>
          </a:p>
        </p:txBody>
      </p:sp>
      <p:sp>
        <p:nvSpPr>
          <p:cNvPr id="3" name="Tijdelijke aanduiding voor inhoud 2">
            <a:extLst>
              <a:ext uri="{FF2B5EF4-FFF2-40B4-BE49-F238E27FC236}">
                <a16:creationId xmlns:a16="http://schemas.microsoft.com/office/drawing/2014/main" id="{0033338A-C42E-D05D-A4F5-EDE03B580A44}"/>
              </a:ext>
            </a:extLst>
          </p:cNvPr>
          <p:cNvSpPr>
            <a:spLocks noGrp="1"/>
          </p:cNvSpPr>
          <p:nvPr>
            <p:ph idx="1"/>
          </p:nvPr>
        </p:nvSpPr>
        <p:spPr>
          <a:xfrm>
            <a:off x="325472" y="1790701"/>
            <a:ext cx="4562214" cy="3477985"/>
          </a:xfrm>
        </p:spPr>
        <p:txBody>
          <a:bodyPr>
            <a:normAutofit fontScale="92500" lnSpcReduction="20000"/>
          </a:bodyPr>
          <a:lstStyle/>
          <a:p>
            <a:r>
              <a:rPr lang="nl-BE" sz="2400" dirty="0"/>
              <a:t>Stap 1: Medewerkers koppelen aan project</a:t>
            </a:r>
          </a:p>
          <a:p>
            <a:endParaRPr lang="nl-BE" sz="2400" dirty="0"/>
          </a:p>
          <a:p>
            <a:pPr marL="342900" indent="-342900">
              <a:buFont typeface="Arial" panose="020B0604020202020204" pitchFamily="34" charset="0"/>
              <a:buChar char="•"/>
            </a:pPr>
            <a:r>
              <a:rPr lang="nl-BE" sz="1900" dirty="0">
                <a:solidFill>
                  <a:schemeClr val="accent6"/>
                </a:solidFill>
              </a:rPr>
              <a:t>Door promotor voor medewerkers promotororganisatie, door promotor partner voor medewerkers partner</a:t>
            </a:r>
          </a:p>
          <a:p>
            <a:pPr marL="342900" indent="-342900">
              <a:buFont typeface="Arial" panose="020B0604020202020204" pitchFamily="34" charset="0"/>
              <a:buChar char="•"/>
            </a:pPr>
            <a:endParaRPr lang="nl-BE" sz="1900" dirty="0">
              <a:solidFill>
                <a:schemeClr val="accent6"/>
              </a:solidFill>
            </a:endParaRPr>
          </a:p>
          <a:p>
            <a:pPr marL="342900" indent="-342900">
              <a:buFont typeface="Arial" panose="020B0604020202020204" pitchFamily="34" charset="0"/>
              <a:buChar char="•"/>
            </a:pPr>
            <a:r>
              <a:rPr lang="nl-BE" sz="1900" dirty="0">
                <a:solidFill>
                  <a:schemeClr val="accent6"/>
                </a:solidFill>
              </a:rPr>
              <a:t>Zoeken op rijksregisternummer of naam -&gt; enkel medewerkers die reeds recht WEWIS-Projectmedewerker voor de maatregel 'Platos-tijdsregistratie’ zichtbaar (en reeds 1x aangemeld)</a:t>
            </a:r>
          </a:p>
          <a:p>
            <a:pPr marL="342900" indent="-342900">
              <a:buFont typeface="Arial" panose="020B0604020202020204" pitchFamily="34" charset="0"/>
              <a:buChar char="•"/>
            </a:pPr>
            <a:endParaRPr lang="nl-BE" sz="1900" dirty="0">
              <a:solidFill>
                <a:schemeClr val="tx2"/>
              </a:solidFill>
            </a:endParaRPr>
          </a:p>
          <a:p>
            <a:pPr marL="342900" indent="-342900">
              <a:buFont typeface="Arial" panose="020B0604020202020204" pitchFamily="34" charset="0"/>
              <a:buChar char="•"/>
            </a:pPr>
            <a:r>
              <a:rPr lang="nl-NL" sz="1800" dirty="0">
                <a:solidFill>
                  <a:schemeClr val="tx2"/>
                </a:solidFill>
                <a:effectLst/>
                <a:latin typeface="Segoe UI" panose="020B0502040204020203" pitchFamily="34" charset="0"/>
              </a:rPr>
              <a:t>Geef een antwoord op de vraag Toewijzing aanmaken JA/NEE</a:t>
            </a:r>
            <a:endParaRPr lang="nl-NL" sz="1800" dirty="0">
              <a:solidFill>
                <a:schemeClr val="tx2"/>
              </a:solidFill>
              <a:effectLst/>
              <a:latin typeface="Arial" panose="020B0604020202020204" pitchFamily="34" charset="0"/>
            </a:endParaRPr>
          </a:p>
          <a:p>
            <a:pPr marL="342900" indent="-342900">
              <a:buFont typeface="Arial" panose="020B0604020202020204" pitchFamily="34" charset="0"/>
              <a:buChar char="•"/>
            </a:pPr>
            <a:endParaRPr lang="nl-BE" sz="1900" dirty="0">
              <a:solidFill>
                <a:schemeClr val="accent6"/>
              </a:solidFill>
            </a:endParaRPr>
          </a:p>
          <a:p>
            <a:endParaRPr lang="nl-BE" sz="1900" dirty="0">
              <a:solidFill>
                <a:schemeClr val="accent6"/>
              </a:solidFill>
              <a:highlight>
                <a:srgbClr val="FFFF00"/>
              </a:highlight>
            </a:endParaRPr>
          </a:p>
        </p:txBody>
      </p:sp>
      <p:pic>
        <p:nvPicPr>
          <p:cNvPr id="6" name="Afbeelding 5">
            <a:extLst>
              <a:ext uri="{FF2B5EF4-FFF2-40B4-BE49-F238E27FC236}">
                <a16:creationId xmlns:a16="http://schemas.microsoft.com/office/drawing/2014/main" id="{F7F81200-1D6C-E0B3-DE54-CF00CCFEE8C1}"/>
              </a:ext>
            </a:extLst>
          </p:cNvPr>
          <p:cNvPicPr>
            <a:picLocks noChangeAspect="1"/>
          </p:cNvPicPr>
          <p:nvPr/>
        </p:nvPicPr>
        <p:blipFill rotWithShape="1">
          <a:blip r:embed="rId3"/>
          <a:srcRect r="24936" b="-2268"/>
          <a:stretch/>
        </p:blipFill>
        <p:spPr>
          <a:xfrm>
            <a:off x="5378130" y="1480731"/>
            <a:ext cx="6258699" cy="4430212"/>
          </a:xfrm>
          <a:prstGeom prst="rect">
            <a:avLst/>
          </a:prstGeom>
        </p:spPr>
      </p:pic>
      <p:sp>
        <p:nvSpPr>
          <p:cNvPr id="7" name="Ovaal 6">
            <a:extLst>
              <a:ext uri="{FF2B5EF4-FFF2-40B4-BE49-F238E27FC236}">
                <a16:creationId xmlns:a16="http://schemas.microsoft.com/office/drawing/2014/main" id="{666A3CE5-A485-3E92-D47E-5ED1034ED468}"/>
              </a:ext>
            </a:extLst>
          </p:cNvPr>
          <p:cNvSpPr/>
          <p:nvPr/>
        </p:nvSpPr>
        <p:spPr>
          <a:xfrm>
            <a:off x="5780314" y="3529693"/>
            <a:ext cx="3875315" cy="726621"/>
          </a:xfrm>
          <a:prstGeom prst="ellipse">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744557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6D8886-698E-A88D-A5F5-B1CDD30EE3A3}"/>
              </a:ext>
            </a:extLst>
          </p:cNvPr>
          <p:cNvSpPr>
            <a:spLocks noGrp="1"/>
          </p:cNvSpPr>
          <p:nvPr>
            <p:ph type="title"/>
          </p:nvPr>
        </p:nvSpPr>
        <p:spPr>
          <a:xfrm>
            <a:off x="325471" y="351196"/>
            <a:ext cx="5770529" cy="1268054"/>
          </a:xfrm>
        </p:spPr>
        <p:txBody>
          <a:bodyPr/>
          <a:lstStyle/>
          <a:p>
            <a:r>
              <a:rPr lang="nl-BE" dirty="0"/>
              <a:t>Tijdsregistratie-applicatie</a:t>
            </a:r>
          </a:p>
        </p:txBody>
      </p:sp>
      <p:sp>
        <p:nvSpPr>
          <p:cNvPr id="3" name="Tijdelijke aanduiding voor inhoud 2">
            <a:extLst>
              <a:ext uri="{FF2B5EF4-FFF2-40B4-BE49-F238E27FC236}">
                <a16:creationId xmlns:a16="http://schemas.microsoft.com/office/drawing/2014/main" id="{0033338A-C42E-D05D-A4F5-EDE03B580A44}"/>
              </a:ext>
            </a:extLst>
          </p:cNvPr>
          <p:cNvSpPr>
            <a:spLocks noGrp="1"/>
          </p:cNvSpPr>
          <p:nvPr>
            <p:ph idx="1"/>
          </p:nvPr>
        </p:nvSpPr>
        <p:spPr>
          <a:xfrm>
            <a:off x="325473" y="1458686"/>
            <a:ext cx="5150042" cy="4310743"/>
          </a:xfrm>
        </p:spPr>
        <p:txBody>
          <a:bodyPr>
            <a:normAutofit fontScale="40000" lnSpcReduction="20000"/>
          </a:bodyPr>
          <a:lstStyle/>
          <a:p>
            <a:r>
              <a:rPr lang="nl-BE" sz="7400" dirty="0"/>
              <a:t>Stap 1: Medewerkers koppelen aan project</a:t>
            </a:r>
          </a:p>
          <a:p>
            <a:endParaRPr lang="nl-BE" sz="2400" dirty="0"/>
          </a:p>
          <a:p>
            <a:pPr marL="342900" indent="-342900">
              <a:buFont typeface="Arial" panose="020B0604020202020204" pitchFamily="34" charset="0"/>
              <a:buChar char="•"/>
            </a:pPr>
            <a:r>
              <a:rPr lang="nl-NL" sz="4900" dirty="0">
                <a:solidFill>
                  <a:schemeClr val="accent6"/>
                </a:solidFill>
              </a:rPr>
              <a:t>In volgend scherm per kalenderjaar basis brutoloon ingeven met toelichting over berekening brutoloon</a:t>
            </a:r>
          </a:p>
          <a:p>
            <a:pPr marL="342900" indent="-342900">
              <a:buFont typeface="Arial" panose="020B0604020202020204" pitchFamily="34" charset="0"/>
              <a:buChar char="•"/>
            </a:pPr>
            <a:endParaRPr lang="nl-BE" sz="2800" dirty="0">
              <a:solidFill>
                <a:schemeClr val="accent6"/>
              </a:solidFill>
            </a:endParaRPr>
          </a:p>
          <a:p>
            <a:pPr marL="619125" lvl="1" indent="-342900" defTabSz="2177004">
              <a:lnSpc>
                <a:spcPct val="100000"/>
              </a:lnSpc>
              <a:spcBef>
                <a:spcPts val="0"/>
              </a:spcBef>
              <a:buFontTx/>
              <a:buAutoNum type="arabicParenR"/>
              <a:defRPr/>
            </a:pPr>
            <a:r>
              <a:rPr lang="nl-BE" sz="3500" dirty="0">
                <a:solidFill>
                  <a:srgbClr val="003399"/>
                </a:solidFill>
                <a:latin typeface="FlandersArtSans-Regular"/>
              </a:rPr>
              <a:t>Klik op        voor meer info over hoe brutoloon in te geven</a:t>
            </a:r>
          </a:p>
          <a:p>
            <a:pPr marL="619125" lvl="1" indent="-342900" defTabSz="2177004">
              <a:lnSpc>
                <a:spcPct val="100000"/>
              </a:lnSpc>
              <a:spcBef>
                <a:spcPts val="0"/>
              </a:spcBef>
              <a:buFontTx/>
              <a:buAutoNum type="arabicParenR"/>
              <a:defRPr/>
            </a:pPr>
            <a:endParaRPr lang="nl-BE" sz="3500" dirty="0">
              <a:solidFill>
                <a:srgbClr val="003399"/>
              </a:solidFill>
              <a:latin typeface="FlandersArtSans-Regular"/>
            </a:endParaRPr>
          </a:p>
          <a:p>
            <a:pPr marL="619125" lvl="1" indent="-342900" defTabSz="2177004">
              <a:lnSpc>
                <a:spcPct val="100000"/>
              </a:lnSpc>
              <a:spcBef>
                <a:spcPts val="0"/>
              </a:spcBef>
              <a:buFontTx/>
              <a:buAutoNum type="arabicParenR"/>
              <a:defRPr/>
            </a:pPr>
            <a:r>
              <a:rPr kumimoji="0" lang="nl-BE" sz="3500" b="0" i="0" u="none" strike="noStrike" kern="1200" cap="none" spc="0" normalizeH="0" baseline="0" noProof="0" dirty="0">
                <a:ln>
                  <a:noFill/>
                </a:ln>
                <a:solidFill>
                  <a:srgbClr val="003399"/>
                </a:solidFill>
                <a:effectLst/>
                <a:uLnTx/>
                <a:uFillTx/>
                <a:latin typeface="FlandersArtSans-Regular"/>
                <a:ea typeface="+mn-ea"/>
                <a:cs typeface="+mn-cs"/>
              </a:rPr>
              <a:t>Mogelijkheid tot opsplitsen: enkel brutoloon januari telt, loonsverhoging doorheen het jaar worden niet meegenomen (optie was voor medewerker die van statuut veranderende -&gt; niet langer van toepassing)</a:t>
            </a:r>
          </a:p>
          <a:p>
            <a:endParaRPr lang="nl-BE" sz="4300" dirty="0">
              <a:solidFill>
                <a:schemeClr val="accent6"/>
              </a:solidFill>
            </a:endParaRPr>
          </a:p>
          <a:p>
            <a:r>
              <a:rPr lang="nl-BE" sz="4900" i="1" dirty="0">
                <a:solidFill>
                  <a:schemeClr val="accent6"/>
                </a:solidFill>
              </a:rPr>
              <a:t>       </a:t>
            </a:r>
            <a:endParaRPr lang="nl-BE" sz="4900" i="1" dirty="0">
              <a:solidFill>
                <a:schemeClr val="accent6"/>
              </a:solidFill>
              <a:highlight>
                <a:srgbClr val="FFFF00"/>
              </a:highlight>
            </a:endParaRPr>
          </a:p>
        </p:txBody>
      </p:sp>
      <p:pic>
        <p:nvPicPr>
          <p:cNvPr id="12" name="Graphic 11" descr="Informatie silhouet">
            <a:extLst>
              <a:ext uri="{FF2B5EF4-FFF2-40B4-BE49-F238E27FC236}">
                <a16:creationId xmlns:a16="http://schemas.microsoft.com/office/drawing/2014/main" id="{EC4E353F-E289-F3CE-72CB-618092557F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03865" y="3118526"/>
            <a:ext cx="265182" cy="265182"/>
          </a:xfrm>
          <a:prstGeom prst="rect">
            <a:avLst/>
          </a:prstGeom>
        </p:spPr>
      </p:pic>
      <p:sp>
        <p:nvSpPr>
          <p:cNvPr id="7" name="Tekstvak 6">
            <a:extLst>
              <a:ext uri="{FF2B5EF4-FFF2-40B4-BE49-F238E27FC236}">
                <a16:creationId xmlns:a16="http://schemas.microsoft.com/office/drawing/2014/main" id="{8566374D-6779-E3CC-64EB-19960B930D86}"/>
              </a:ext>
            </a:extLst>
          </p:cNvPr>
          <p:cNvSpPr txBox="1"/>
          <p:nvPr/>
        </p:nvSpPr>
        <p:spPr>
          <a:xfrm>
            <a:off x="8207829" y="576943"/>
            <a:ext cx="3026228" cy="1169551"/>
          </a:xfrm>
          <a:prstGeom prst="rect">
            <a:avLst/>
          </a:prstGeom>
          <a:noFill/>
        </p:spPr>
        <p:txBody>
          <a:bodyPr wrap="square" rtlCol="0">
            <a:spAutoFit/>
          </a:bodyPr>
          <a:lstStyle/>
          <a:p>
            <a:r>
              <a:rPr lang="nl-BE" sz="1400" dirty="0"/>
              <a:t>Kies de organisatie waarvoor het personeelslid werkt.</a:t>
            </a:r>
          </a:p>
          <a:p>
            <a:endParaRPr lang="nl-BE" sz="1400" dirty="0"/>
          </a:p>
          <a:p>
            <a:r>
              <a:rPr lang="nl-BE" sz="1400" dirty="0"/>
              <a:t>Staat standaard op promotor -&gt; aanpassen naar partner indien nodig!</a:t>
            </a:r>
          </a:p>
        </p:txBody>
      </p:sp>
      <p:pic>
        <p:nvPicPr>
          <p:cNvPr id="10" name="Afbeelding 9" descr="Afbeelding met tekst, schermopname, nummer, Lettertype&#10;&#10;Door AI gegenereerde inhoud is mogelijk onjuist.">
            <a:extLst>
              <a:ext uri="{FF2B5EF4-FFF2-40B4-BE49-F238E27FC236}">
                <a16:creationId xmlns:a16="http://schemas.microsoft.com/office/drawing/2014/main" id="{3DBD31A2-EE0C-B887-95DB-7700FC202034}"/>
              </a:ext>
            </a:extLst>
          </p:cNvPr>
          <p:cNvPicPr>
            <a:picLocks noChangeAspect="1"/>
          </p:cNvPicPr>
          <p:nvPr/>
        </p:nvPicPr>
        <p:blipFill>
          <a:blip r:embed="rId4">
            <a:extLst>
              <a:ext uri="{28A0092B-C50C-407E-A947-70E740481C1C}">
                <a14:useLocalDpi xmlns:a14="http://schemas.microsoft.com/office/drawing/2010/main" val="0"/>
              </a:ext>
            </a:extLst>
          </a:blip>
          <a:srcRect b="42309"/>
          <a:stretch>
            <a:fillRect/>
          </a:stretch>
        </p:blipFill>
        <p:spPr>
          <a:xfrm>
            <a:off x="5593939" y="2196956"/>
            <a:ext cx="5640118" cy="2108322"/>
          </a:xfrm>
          <a:prstGeom prst="rect">
            <a:avLst/>
          </a:prstGeom>
        </p:spPr>
      </p:pic>
      <p:cxnSp>
        <p:nvCxnSpPr>
          <p:cNvPr id="9" name="Rechte verbindingslijn met pijl 8">
            <a:extLst>
              <a:ext uri="{FF2B5EF4-FFF2-40B4-BE49-F238E27FC236}">
                <a16:creationId xmlns:a16="http://schemas.microsoft.com/office/drawing/2014/main" id="{AA8814F5-9EF2-9818-86A7-85A96D7DE180}"/>
              </a:ext>
            </a:extLst>
          </p:cNvPr>
          <p:cNvCxnSpPr>
            <a:stCxn id="7" idx="1"/>
          </p:cNvCxnSpPr>
          <p:nvPr/>
        </p:nvCxnSpPr>
        <p:spPr>
          <a:xfrm flipH="1">
            <a:off x="7173686" y="1161719"/>
            <a:ext cx="1034143" cy="11678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212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F00369-E1B9-B1A6-492C-16BF98831080}"/>
              </a:ext>
            </a:extLst>
          </p:cNvPr>
          <p:cNvSpPr>
            <a:spLocks noGrp="1"/>
          </p:cNvSpPr>
          <p:nvPr>
            <p:ph type="title"/>
          </p:nvPr>
        </p:nvSpPr>
        <p:spPr/>
        <p:txBody>
          <a:bodyPr/>
          <a:lstStyle/>
          <a:p>
            <a:r>
              <a:rPr lang="nl-BE" dirty="0"/>
              <a:t>Tijdsregistratie-applicatie</a:t>
            </a:r>
          </a:p>
        </p:txBody>
      </p:sp>
      <p:sp>
        <p:nvSpPr>
          <p:cNvPr id="3" name="Tijdelijke aanduiding voor inhoud 2">
            <a:extLst>
              <a:ext uri="{FF2B5EF4-FFF2-40B4-BE49-F238E27FC236}">
                <a16:creationId xmlns:a16="http://schemas.microsoft.com/office/drawing/2014/main" id="{3E5BEBDC-7721-B39C-D48F-45ADE9C44E61}"/>
              </a:ext>
            </a:extLst>
          </p:cNvPr>
          <p:cNvSpPr>
            <a:spLocks noGrp="1"/>
          </p:cNvSpPr>
          <p:nvPr>
            <p:ph idx="1"/>
          </p:nvPr>
        </p:nvSpPr>
        <p:spPr>
          <a:xfrm>
            <a:off x="325472" y="1790700"/>
            <a:ext cx="11621548" cy="4369467"/>
          </a:xfrm>
        </p:spPr>
        <p:txBody>
          <a:bodyPr>
            <a:normAutofit lnSpcReduction="10000"/>
          </a:bodyPr>
          <a:lstStyle/>
          <a:p>
            <a:r>
              <a:rPr lang="nl-BE" sz="2400" dirty="0"/>
              <a:t>Speciale situatie:</a:t>
            </a:r>
          </a:p>
          <a:p>
            <a:endParaRPr lang="nl-BE" sz="2400" dirty="0"/>
          </a:p>
          <a:p>
            <a:r>
              <a:rPr lang="nl-BE" sz="2400" dirty="0"/>
              <a:t>Promotor promotororganisatie kan rol promotor partnerorganisatie opnemen en via promotororganisatie projectmedewerkers v/d partnerorganisatie koppelen aan project</a:t>
            </a:r>
          </a:p>
          <a:p>
            <a:endParaRPr lang="nl-BE" sz="2400" dirty="0"/>
          </a:p>
          <a:p>
            <a:pPr lvl="2"/>
            <a:r>
              <a:rPr lang="nl-BE" sz="1900" dirty="0"/>
              <a:t>Waarom: Partner heeft beperkte administratieve capaciteit </a:t>
            </a:r>
          </a:p>
          <a:p>
            <a:pPr lvl="2"/>
            <a:r>
              <a:rPr lang="nl-BE" sz="1900" dirty="0"/>
              <a:t>Hoe:</a:t>
            </a:r>
          </a:p>
          <a:p>
            <a:pPr marL="929481" lvl="4" indent="0">
              <a:buNone/>
            </a:pPr>
            <a:r>
              <a:rPr lang="nl-NL" sz="1900" dirty="0"/>
              <a:t>- De lokale beheerder of wettelijke vertegenwoordiger van de promotororganisatie kent de rechten toe en legt een werkrelatie aan met de promotororganisatie (type externe medewerker). </a:t>
            </a:r>
          </a:p>
          <a:p>
            <a:pPr marL="929481" lvl="4" indent="0">
              <a:buNone/>
            </a:pPr>
            <a:r>
              <a:rPr lang="nl-NL" sz="1900" dirty="0"/>
              <a:t>- De persoon met de rol promotor van de promotororganisatie voegt de projectmedewerkers (met hun leidinggevende) toe aan het project en selecteert de organisatie waarvoor het personeelslid werkt.</a:t>
            </a:r>
            <a:br>
              <a:rPr lang="nl-NL" sz="1900" dirty="0"/>
            </a:br>
            <a:r>
              <a:rPr lang="nl-NL" sz="1900" dirty="0"/>
              <a:t>- De projectmedewerkers registreren hun tijd of keuren hun toewijzing goed, en kiezen bij het aanmelden voor de promotororganisatie. </a:t>
            </a:r>
            <a:endParaRPr lang="nl-BE" sz="1900" dirty="0"/>
          </a:p>
        </p:txBody>
      </p:sp>
    </p:spTree>
    <p:extLst>
      <p:ext uri="{BB962C8B-B14F-4D97-AF65-F5344CB8AC3E}">
        <p14:creationId xmlns:p14="http://schemas.microsoft.com/office/powerpoint/2010/main" val="459639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786162-DDC6-4E34-7F33-D1991998658C}"/>
              </a:ext>
            </a:extLst>
          </p:cNvPr>
          <p:cNvSpPr>
            <a:spLocks noGrp="1"/>
          </p:cNvSpPr>
          <p:nvPr>
            <p:ph type="title"/>
          </p:nvPr>
        </p:nvSpPr>
        <p:spPr>
          <a:xfrm>
            <a:off x="325471" y="351196"/>
            <a:ext cx="11621549" cy="672061"/>
          </a:xfrm>
        </p:spPr>
        <p:txBody>
          <a:bodyPr/>
          <a:lstStyle/>
          <a:p>
            <a:r>
              <a:rPr lang="nl-BE" dirty="0"/>
              <a:t>Tijdsregistratie-applicatie</a:t>
            </a:r>
          </a:p>
        </p:txBody>
      </p:sp>
      <p:sp>
        <p:nvSpPr>
          <p:cNvPr id="3" name="Tijdelijke aanduiding voor inhoud 2">
            <a:extLst>
              <a:ext uri="{FF2B5EF4-FFF2-40B4-BE49-F238E27FC236}">
                <a16:creationId xmlns:a16="http://schemas.microsoft.com/office/drawing/2014/main" id="{91F1B880-89B4-FCE3-4128-20BB7899610C}"/>
              </a:ext>
            </a:extLst>
          </p:cNvPr>
          <p:cNvSpPr>
            <a:spLocks noGrp="1"/>
          </p:cNvSpPr>
          <p:nvPr>
            <p:ph idx="1"/>
          </p:nvPr>
        </p:nvSpPr>
        <p:spPr>
          <a:xfrm>
            <a:off x="325472" y="1164771"/>
            <a:ext cx="5988242" cy="4876801"/>
          </a:xfrm>
        </p:spPr>
        <p:txBody>
          <a:bodyPr>
            <a:normAutofit fontScale="85000" lnSpcReduction="20000"/>
          </a:bodyPr>
          <a:lstStyle/>
          <a:p>
            <a:r>
              <a:rPr lang="nl-BE" sz="2600" dirty="0"/>
              <a:t>Stap 2: Tijd registreren voor het project</a:t>
            </a:r>
          </a:p>
          <a:p>
            <a:endParaRPr lang="nl-BE" sz="900" dirty="0"/>
          </a:p>
          <a:p>
            <a:r>
              <a:rPr lang="nl-BE" sz="2600" dirty="0"/>
              <a:t>Twee opties:</a:t>
            </a:r>
          </a:p>
          <a:p>
            <a:endParaRPr lang="nl-BE" sz="2100" dirty="0"/>
          </a:p>
          <a:p>
            <a:pPr marL="733425" lvl="1" indent="-457200">
              <a:buAutoNum type="arabicParenR"/>
            </a:pPr>
            <a:r>
              <a:rPr lang="nl-BE" sz="2100" b="1" dirty="0"/>
              <a:t>Toewijzing</a:t>
            </a:r>
            <a:r>
              <a:rPr lang="nl-BE" sz="2100" dirty="0"/>
              <a:t>: voor medewerkers die langere periodes stabiel aan het project werken. </a:t>
            </a:r>
          </a:p>
          <a:p>
            <a:pPr lvl="2" indent="0">
              <a:buNone/>
            </a:pPr>
            <a:r>
              <a:rPr lang="nl-BE" sz="2100" dirty="0"/>
              <a:t>  Invullen:</a:t>
            </a:r>
          </a:p>
          <a:p>
            <a:pPr lvl="3" indent="0">
              <a:buNone/>
            </a:pPr>
            <a:r>
              <a:rPr lang="nl-BE" sz="2100" dirty="0"/>
              <a:t>-  </a:t>
            </a:r>
            <a:r>
              <a:rPr lang="nl-NL" sz="2100" dirty="0"/>
              <a:t>het aantal uren per week voor een voltijdse werknemer binnen de organisatie;</a:t>
            </a:r>
            <a:r>
              <a:rPr lang="nl-BE" sz="2100" dirty="0"/>
              <a:t> </a:t>
            </a:r>
          </a:p>
          <a:p>
            <a:pPr lvl="3" indent="0">
              <a:buNone/>
            </a:pPr>
            <a:r>
              <a:rPr lang="nl-BE" sz="2100" dirty="0"/>
              <a:t>- </a:t>
            </a:r>
            <a:r>
              <a:rPr lang="nl-NL" sz="2100" dirty="0"/>
              <a:t>het tewerkstellingspercentage van de projectmedewerker;</a:t>
            </a:r>
            <a:br>
              <a:rPr lang="nl-NL" sz="2100" dirty="0"/>
            </a:br>
            <a:r>
              <a:rPr lang="nl-BE" sz="2100" dirty="0"/>
              <a:t>- </a:t>
            </a:r>
            <a:r>
              <a:rPr lang="nl-NL" sz="2100" dirty="0"/>
              <a:t>het aantal uren per week dat de projectmedewerker aan het project werkt;</a:t>
            </a:r>
            <a:br>
              <a:rPr lang="nl-NL" sz="2100" dirty="0"/>
            </a:br>
            <a:r>
              <a:rPr lang="nl-NL" sz="2100" dirty="0"/>
              <a:t>- begin- en einddatum van de toewijzing;</a:t>
            </a:r>
            <a:endParaRPr lang="nl-BE" sz="2100" dirty="0"/>
          </a:p>
          <a:p>
            <a:pPr lvl="3" indent="0">
              <a:buNone/>
            </a:pPr>
            <a:r>
              <a:rPr lang="nl-NL" sz="2100" dirty="0"/>
              <a:t>- activiteit: de taken die de medewerker binnen het project opneemt.</a:t>
            </a:r>
          </a:p>
          <a:p>
            <a:pPr lvl="3" indent="0">
              <a:buNone/>
            </a:pPr>
            <a:r>
              <a:rPr lang="nl-NL" sz="2100" dirty="0"/>
              <a:t>- verantwoording (voor logboek toewijzingen)</a:t>
            </a:r>
            <a:endParaRPr lang="nl-BE" sz="2100" dirty="0"/>
          </a:p>
          <a:p>
            <a:pPr marL="733425" lvl="1" indent="-457200">
              <a:buAutoNum type="arabicParenR" startAt="2"/>
            </a:pPr>
            <a:r>
              <a:rPr lang="nl-BE" sz="2100" b="1" dirty="0"/>
              <a:t>Individuele prestaties: </a:t>
            </a:r>
            <a:r>
              <a:rPr lang="nl-BE" sz="2100" dirty="0"/>
              <a:t>voor medewerkers die ad hoc prestaties in het project leveren</a:t>
            </a:r>
          </a:p>
          <a:p>
            <a:pPr lvl="2" indent="0">
              <a:buNone/>
            </a:pPr>
            <a:r>
              <a:rPr lang="nl-BE" sz="2100" dirty="0"/>
              <a:t>Invullen: datum van activiteit, begin- en </a:t>
            </a:r>
            <a:r>
              <a:rPr lang="nl-BE" sz="2100" dirty="0" err="1"/>
              <a:t>einduur</a:t>
            </a:r>
            <a:r>
              <a:rPr lang="nl-BE" sz="2100" dirty="0"/>
              <a:t>,        omschrijving activiteit</a:t>
            </a:r>
          </a:p>
        </p:txBody>
      </p:sp>
      <p:pic>
        <p:nvPicPr>
          <p:cNvPr id="8" name="Afbeelding 7">
            <a:extLst>
              <a:ext uri="{FF2B5EF4-FFF2-40B4-BE49-F238E27FC236}">
                <a16:creationId xmlns:a16="http://schemas.microsoft.com/office/drawing/2014/main" id="{8C548DB6-9C9E-FB5B-D2D1-F589EC7780D7}"/>
              </a:ext>
            </a:extLst>
          </p:cNvPr>
          <p:cNvPicPr>
            <a:picLocks noChangeAspect="1"/>
          </p:cNvPicPr>
          <p:nvPr/>
        </p:nvPicPr>
        <p:blipFill>
          <a:blip r:embed="rId3"/>
          <a:stretch>
            <a:fillRect/>
          </a:stretch>
        </p:blipFill>
        <p:spPr>
          <a:xfrm>
            <a:off x="8062035" y="4804744"/>
            <a:ext cx="2362125" cy="1927104"/>
          </a:xfrm>
          <a:prstGeom prst="rect">
            <a:avLst/>
          </a:prstGeom>
        </p:spPr>
      </p:pic>
      <p:sp>
        <p:nvSpPr>
          <p:cNvPr id="9" name="Pijl: rechts 8">
            <a:extLst>
              <a:ext uri="{FF2B5EF4-FFF2-40B4-BE49-F238E27FC236}">
                <a16:creationId xmlns:a16="http://schemas.microsoft.com/office/drawing/2014/main" id="{3E6F6756-1939-BECF-85C8-96FD869ED012}"/>
              </a:ext>
            </a:extLst>
          </p:cNvPr>
          <p:cNvSpPr/>
          <p:nvPr/>
        </p:nvSpPr>
        <p:spPr>
          <a:xfrm>
            <a:off x="6754185" y="1409284"/>
            <a:ext cx="544286"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ekstvak 9">
            <a:extLst>
              <a:ext uri="{FF2B5EF4-FFF2-40B4-BE49-F238E27FC236}">
                <a16:creationId xmlns:a16="http://schemas.microsoft.com/office/drawing/2014/main" id="{0AE5A952-8F8B-C8DA-67AC-B482A3DAA46E}"/>
              </a:ext>
            </a:extLst>
          </p:cNvPr>
          <p:cNvSpPr txBox="1"/>
          <p:nvPr/>
        </p:nvSpPr>
        <p:spPr>
          <a:xfrm>
            <a:off x="7306769" y="561552"/>
            <a:ext cx="4303215" cy="584775"/>
          </a:xfrm>
          <a:prstGeom prst="rect">
            <a:avLst/>
          </a:prstGeom>
          <a:noFill/>
        </p:spPr>
        <p:txBody>
          <a:bodyPr wrap="square" rtlCol="0">
            <a:spAutoFit/>
          </a:bodyPr>
          <a:lstStyle/>
          <a:p>
            <a:r>
              <a:rPr lang="nl-BE" sz="1600" dirty="0"/>
              <a:t>Door </a:t>
            </a:r>
            <a:r>
              <a:rPr lang="nl-BE" sz="1600" b="1" dirty="0"/>
              <a:t>promotor</a:t>
            </a:r>
            <a:r>
              <a:rPr lang="nl-BE" sz="1600" dirty="0"/>
              <a:t>: ga naar project </a:t>
            </a:r>
            <a:br>
              <a:rPr lang="nl-BE" sz="1600" dirty="0"/>
            </a:br>
            <a:r>
              <a:rPr lang="nl-BE" sz="1600" dirty="0"/>
              <a:t>-&gt; klik op medewerker -&gt; toewijzing toevoegen</a:t>
            </a:r>
          </a:p>
        </p:txBody>
      </p:sp>
      <p:sp>
        <p:nvSpPr>
          <p:cNvPr id="12" name="Tekstvak 11">
            <a:extLst>
              <a:ext uri="{FF2B5EF4-FFF2-40B4-BE49-F238E27FC236}">
                <a16:creationId xmlns:a16="http://schemas.microsoft.com/office/drawing/2014/main" id="{176F71A1-AF7E-F8D1-3BA9-0D6DD817CF65}"/>
              </a:ext>
            </a:extLst>
          </p:cNvPr>
          <p:cNvSpPr txBox="1"/>
          <p:nvPr/>
        </p:nvSpPr>
        <p:spPr>
          <a:xfrm>
            <a:off x="7306768" y="3979114"/>
            <a:ext cx="4095489" cy="584775"/>
          </a:xfrm>
          <a:prstGeom prst="rect">
            <a:avLst/>
          </a:prstGeom>
          <a:noFill/>
        </p:spPr>
        <p:txBody>
          <a:bodyPr wrap="square" rtlCol="0">
            <a:spAutoFit/>
          </a:bodyPr>
          <a:lstStyle/>
          <a:p>
            <a:r>
              <a:rPr lang="nl-BE" sz="1600" dirty="0"/>
              <a:t>Door </a:t>
            </a:r>
            <a:r>
              <a:rPr lang="nl-BE" sz="1600" b="1" dirty="0"/>
              <a:t>projectmedewerker: </a:t>
            </a:r>
            <a:r>
              <a:rPr lang="nl-BE" sz="1600" dirty="0"/>
              <a:t>ga naar project -&gt; klik op nieuwe tijdsregistratie aanmaken</a:t>
            </a:r>
          </a:p>
        </p:txBody>
      </p:sp>
      <p:pic>
        <p:nvPicPr>
          <p:cNvPr id="15" name="Afbeelding 14">
            <a:extLst>
              <a:ext uri="{FF2B5EF4-FFF2-40B4-BE49-F238E27FC236}">
                <a16:creationId xmlns:a16="http://schemas.microsoft.com/office/drawing/2014/main" id="{29CAE153-6CF4-F1C8-52EF-6B7EDFFEA3D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43384" y="1164771"/>
            <a:ext cx="3095214" cy="2714574"/>
          </a:xfrm>
          <a:prstGeom prst="rect">
            <a:avLst/>
          </a:prstGeom>
        </p:spPr>
      </p:pic>
      <p:pic>
        <p:nvPicPr>
          <p:cNvPr id="17" name="Afbeelding 16">
            <a:extLst>
              <a:ext uri="{FF2B5EF4-FFF2-40B4-BE49-F238E27FC236}">
                <a16:creationId xmlns:a16="http://schemas.microsoft.com/office/drawing/2014/main" id="{82043610-F61C-5526-94F2-D7CF35475CA2}"/>
              </a:ext>
            </a:extLst>
          </p:cNvPr>
          <p:cNvPicPr>
            <a:picLocks noChangeAspect="1"/>
          </p:cNvPicPr>
          <p:nvPr/>
        </p:nvPicPr>
        <p:blipFill>
          <a:blip r:embed="rId5"/>
          <a:stretch>
            <a:fillRect/>
          </a:stretch>
        </p:blipFill>
        <p:spPr>
          <a:xfrm>
            <a:off x="6982503" y="4710248"/>
            <a:ext cx="560881" cy="188992"/>
          </a:xfrm>
          <a:prstGeom prst="rect">
            <a:avLst/>
          </a:prstGeom>
        </p:spPr>
      </p:pic>
      <p:sp>
        <p:nvSpPr>
          <p:cNvPr id="19" name="Tekstvak 18">
            <a:extLst>
              <a:ext uri="{FF2B5EF4-FFF2-40B4-BE49-F238E27FC236}">
                <a16:creationId xmlns:a16="http://schemas.microsoft.com/office/drawing/2014/main" id="{D57412E0-6292-4A61-71D0-E324F8783234}"/>
              </a:ext>
            </a:extLst>
          </p:cNvPr>
          <p:cNvSpPr txBox="1"/>
          <p:nvPr/>
        </p:nvSpPr>
        <p:spPr>
          <a:xfrm>
            <a:off x="4034094" y="5996366"/>
            <a:ext cx="3379449" cy="600164"/>
          </a:xfrm>
          <a:prstGeom prst="rect">
            <a:avLst/>
          </a:prstGeom>
          <a:noFill/>
        </p:spPr>
        <p:txBody>
          <a:bodyPr wrap="square">
            <a:spAutoFit/>
          </a:bodyPr>
          <a:lstStyle/>
          <a:p>
            <a:r>
              <a:rPr lang="nl-NL" sz="1100" dirty="0"/>
              <a:t>De nieuwe werkwijze geldt alleen voor nieuwe toewijzingen. Bestaande toewijzingen blijven behouden en moeten niet worden aangepast.</a:t>
            </a:r>
            <a:endParaRPr lang="nl-BE" sz="1100" dirty="0"/>
          </a:p>
        </p:txBody>
      </p:sp>
      <p:pic>
        <p:nvPicPr>
          <p:cNvPr id="21" name="Afbeelding 20">
            <a:extLst>
              <a:ext uri="{FF2B5EF4-FFF2-40B4-BE49-F238E27FC236}">
                <a16:creationId xmlns:a16="http://schemas.microsoft.com/office/drawing/2014/main" id="{CBE4ED74-2640-3683-2A1C-E13B7940C947}"/>
              </a:ext>
            </a:extLst>
          </p:cNvPr>
          <p:cNvPicPr>
            <a:picLocks noChangeAspect="1"/>
          </p:cNvPicPr>
          <p:nvPr/>
        </p:nvPicPr>
        <p:blipFill>
          <a:blip r:embed="rId6"/>
          <a:stretch>
            <a:fillRect/>
          </a:stretch>
        </p:blipFill>
        <p:spPr>
          <a:xfrm>
            <a:off x="3385602" y="5966322"/>
            <a:ext cx="651115" cy="656729"/>
          </a:xfrm>
          <a:prstGeom prst="rect">
            <a:avLst/>
          </a:prstGeom>
        </p:spPr>
      </p:pic>
    </p:spTree>
    <p:extLst>
      <p:ext uri="{BB962C8B-B14F-4D97-AF65-F5344CB8AC3E}">
        <p14:creationId xmlns:p14="http://schemas.microsoft.com/office/powerpoint/2010/main" val="1229260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7C21D7-BEB7-42F9-3D2B-32B4AB6C7FF8}"/>
              </a:ext>
            </a:extLst>
          </p:cNvPr>
          <p:cNvSpPr>
            <a:spLocks noGrp="1"/>
          </p:cNvSpPr>
          <p:nvPr>
            <p:ph type="title"/>
          </p:nvPr>
        </p:nvSpPr>
        <p:spPr/>
        <p:txBody>
          <a:bodyPr/>
          <a:lstStyle/>
          <a:p>
            <a:r>
              <a:rPr lang="nl-BE" dirty="0"/>
              <a:t>Tijdsregistratie-applicatie</a:t>
            </a:r>
          </a:p>
        </p:txBody>
      </p:sp>
      <p:sp>
        <p:nvSpPr>
          <p:cNvPr id="3" name="Tijdelijke aanduiding voor inhoud 2">
            <a:extLst>
              <a:ext uri="{FF2B5EF4-FFF2-40B4-BE49-F238E27FC236}">
                <a16:creationId xmlns:a16="http://schemas.microsoft.com/office/drawing/2014/main" id="{35126EA1-5D31-21F9-77F4-14CE50390767}"/>
              </a:ext>
            </a:extLst>
          </p:cNvPr>
          <p:cNvSpPr>
            <a:spLocks noGrp="1"/>
          </p:cNvSpPr>
          <p:nvPr>
            <p:ph idx="1"/>
          </p:nvPr>
        </p:nvSpPr>
        <p:spPr/>
        <p:txBody>
          <a:bodyPr>
            <a:normAutofit fontScale="92500" lnSpcReduction="20000"/>
          </a:bodyPr>
          <a:lstStyle/>
          <a:p>
            <a:r>
              <a:rPr lang="nl-BE" sz="2400" dirty="0"/>
              <a:t>Stap 2: </a:t>
            </a:r>
            <a:r>
              <a:rPr lang="nl-NL" sz="2400" dirty="0"/>
              <a:t>registreren van tijd gespendeerd aan het project</a:t>
            </a:r>
          </a:p>
          <a:p>
            <a:endParaRPr lang="nl-BE" sz="2400" dirty="0"/>
          </a:p>
          <a:p>
            <a:r>
              <a:rPr lang="nl-BE" sz="2400" dirty="0"/>
              <a:t>Enkele regels:</a:t>
            </a:r>
          </a:p>
          <a:p>
            <a:endParaRPr lang="nl-BE" sz="2400" dirty="0"/>
          </a:p>
          <a:p>
            <a:pPr marL="619125" lvl="1" indent="-342900">
              <a:buFont typeface="Arial" panose="020B0604020202020204" pitchFamily="34" charset="0"/>
              <a:buChar char="•"/>
            </a:pPr>
            <a:r>
              <a:rPr lang="nl-BE" sz="1900" dirty="0">
                <a:solidFill>
                  <a:schemeClr val="tx1"/>
                </a:solidFill>
              </a:rPr>
              <a:t>Een jaar voltijds aan het project werken = 1720 uur</a:t>
            </a:r>
          </a:p>
          <a:p>
            <a:pPr marL="619125" lvl="1" indent="-342900">
              <a:buFont typeface="Arial" panose="020B0604020202020204" pitchFamily="34" charset="0"/>
              <a:buChar char="•"/>
            </a:pPr>
            <a:r>
              <a:rPr lang="nl-BE" sz="1900" dirty="0">
                <a:solidFill>
                  <a:schemeClr val="tx1"/>
                </a:solidFill>
              </a:rPr>
              <a:t>In één project kan tijdens één periode, maar één toewijzing lopen. Opeenvolgende toewijzingen binnen een periode met verschillende % zijn wel mogelijk. </a:t>
            </a:r>
            <a:r>
              <a:rPr lang="nl-NL" sz="1900" dirty="0">
                <a:solidFill>
                  <a:schemeClr val="tx1"/>
                </a:solidFill>
              </a:rPr>
              <a:t>Voor elke toewijzing berekent de toepassing automatisch het toewijzingspercentage</a:t>
            </a:r>
            <a:endParaRPr lang="nl-BE" sz="1900" dirty="0">
              <a:solidFill>
                <a:schemeClr val="tx1"/>
              </a:solidFill>
            </a:endParaRPr>
          </a:p>
          <a:p>
            <a:pPr marL="619125" lvl="1" indent="-342900">
              <a:buFont typeface="Arial" panose="020B0604020202020204" pitchFamily="34" charset="0"/>
              <a:buChar char="•"/>
            </a:pPr>
            <a:r>
              <a:rPr lang="nl-NL" sz="1900" dirty="0">
                <a:solidFill>
                  <a:schemeClr val="tx1"/>
                </a:solidFill>
              </a:rPr>
              <a:t>De automatisch berekende toewijzingspercentages van een projectmedewerker kunnen over alle projecten samen tijdens dezelfde periode nooit meer dan 100% bedragen</a:t>
            </a:r>
          </a:p>
          <a:p>
            <a:pPr marL="619125" lvl="1" indent="-342900">
              <a:buFont typeface="Arial" panose="020B0604020202020204" pitchFamily="34" charset="0"/>
              <a:buChar char="•"/>
            </a:pPr>
            <a:r>
              <a:rPr lang="nl-BE" sz="1900" dirty="0">
                <a:solidFill>
                  <a:schemeClr val="tx1"/>
                </a:solidFill>
              </a:rPr>
              <a:t>Er kunnen voor dezelfde persoon in verschillende projecten niet op hetzelfde moment individuele registraties ingevoerd worden </a:t>
            </a:r>
          </a:p>
          <a:p>
            <a:pPr marL="619125" lvl="1" indent="-342900">
              <a:buFont typeface="Arial" panose="020B0604020202020204" pitchFamily="34" charset="0"/>
              <a:buChar char="•"/>
            </a:pPr>
            <a:r>
              <a:rPr lang="nl-BE" sz="1900" dirty="0">
                <a:solidFill>
                  <a:schemeClr val="tx1"/>
                </a:solidFill>
              </a:rPr>
              <a:t>Elke afzonderlijke individuele registratie kan maximaal 6u aaneensluitend zijn (30 min pauze voor volgende registratie kan ingevoerd worden)</a:t>
            </a:r>
          </a:p>
          <a:p>
            <a:pPr marL="619125" lvl="1" indent="-342900">
              <a:buFont typeface="Arial" panose="020B0604020202020204" pitchFamily="34" charset="0"/>
              <a:buChar char="•"/>
            </a:pPr>
            <a:endParaRPr lang="nl-BE" sz="1900" dirty="0"/>
          </a:p>
        </p:txBody>
      </p:sp>
    </p:spTree>
    <p:extLst>
      <p:ext uri="{BB962C8B-B14F-4D97-AF65-F5344CB8AC3E}">
        <p14:creationId xmlns:p14="http://schemas.microsoft.com/office/powerpoint/2010/main" val="3596587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F833CC-CF80-BBF8-3C2B-CCA6288492EC}"/>
              </a:ext>
            </a:extLst>
          </p:cNvPr>
          <p:cNvSpPr>
            <a:spLocks noGrp="1"/>
          </p:cNvSpPr>
          <p:nvPr>
            <p:ph type="title"/>
          </p:nvPr>
        </p:nvSpPr>
        <p:spPr>
          <a:xfrm>
            <a:off x="325471" y="351196"/>
            <a:ext cx="11621549" cy="704718"/>
          </a:xfrm>
        </p:spPr>
        <p:txBody>
          <a:bodyPr/>
          <a:lstStyle/>
          <a:p>
            <a:r>
              <a:rPr lang="nl-BE" dirty="0"/>
              <a:t>Tijdsregistratie-applicatie</a:t>
            </a:r>
          </a:p>
        </p:txBody>
      </p:sp>
      <p:sp>
        <p:nvSpPr>
          <p:cNvPr id="3" name="Tijdelijke aanduiding voor inhoud 2">
            <a:extLst>
              <a:ext uri="{FF2B5EF4-FFF2-40B4-BE49-F238E27FC236}">
                <a16:creationId xmlns:a16="http://schemas.microsoft.com/office/drawing/2014/main" id="{59EFABF0-02A4-2CA5-7CF9-18240BBD819F}"/>
              </a:ext>
            </a:extLst>
          </p:cNvPr>
          <p:cNvSpPr>
            <a:spLocks noGrp="1"/>
          </p:cNvSpPr>
          <p:nvPr>
            <p:ph idx="1"/>
          </p:nvPr>
        </p:nvSpPr>
        <p:spPr>
          <a:xfrm>
            <a:off x="325472" y="1055914"/>
            <a:ext cx="11621548" cy="5595257"/>
          </a:xfrm>
        </p:spPr>
        <p:txBody>
          <a:bodyPr>
            <a:normAutofit/>
          </a:bodyPr>
          <a:lstStyle/>
          <a:p>
            <a:r>
              <a:rPr lang="nl-BE" sz="2400" dirty="0"/>
              <a:t>Flow &amp; statussen </a:t>
            </a:r>
            <a:r>
              <a:rPr lang="nl-BE" sz="2400" b="1" u="sng" dirty="0"/>
              <a:t>individuele prestaties</a:t>
            </a:r>
            <a:r>
              <a:rPr lang="nl-BE" sz="2400" dirty="0"/>
              <a:t>:</a:t>
            </a:r>
          </a:p>
          <a:p>
            <a:endParaRPr lang="nl-BE" sz="2400" dirty="0"/>
          </a:p>
          <a:p>
            <a:endParaRPr lang="nl-BE" sz="2400" dirty="0"/>
          </a:p>
        </p:txBody>
      </p:sp>
      <p:sp>
        <p:nvSpPr>
          <p:cNvPr id="4" name="Rechthoek 3">
            <a:extLst>
              <a:ext uri="{FF2B5EF4-FFF2-40B4-BE49-F238E27FC236}">
                <a16:creationId xmlns:a16="http://schemas.microsoft.com/office/drawing/2014/main" id="{72147F94-E921-23EF-4764-AD874E9047F9}"/>
              </a:ext>
            </a:extLst>
          </p:cNvPr>
          <p:cNvSpPr/>
          <p:nvPr/>
        </p:nvSpPr>
        <p:spPr>
          <a:xfrm>
            <a:off x="7576457" y="1420322"/>
            <a:ext cx="2960914" cy="8845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600" dirty="0"/>
              <a:t>Projectmedewerker geeft individuele prestatie in </a:t>
            </a:r>
          </a:p>
        </p:txBody>
      </p:sp>
      <p:sp>
        <p:nvSpPr>
          <p:cNvPr id="5" name="Rechthoek 4">
            <a:extLst>
              <a:ext uri="{FF2B5EF4-FFF2-40B4-BE49-F238E27FC236}">
                <a16:creationId xmlns:a16="http://schemas.microsoft.com/office/drawing/2014/main" id="{3E3289E7-ECB5-ED49-18F4-9AC8E669601E}"/>
              </a:ext>
            </a:extLst>
          </p:cNvPr>
          <p:cNvSpPr/>
          <p:nvPr/>
        </p:nvSpPr>
        <p:spPr>
          <a:xfrm>
            <a:off x="7576457" y="2598833"/>
            <a:ext cx="2939143" cy="751114"/>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600" i="1" dirty="0">
                <a:solidFill>
                  <a:sysClr val="windowText" lastClr="000000"/>
                </a:solidFill>
              </a:rPr>
              <a:t>Leidinggevende</a:t>
            </a:r>
            <a:r>
              <a:rPr lang="nl-BE" sz="1600" dirty="0">
                <a:solidFill>
                  <a:sysClr val="windowText" lastClr="000000"/>
                </a:solidFill>
              </a:rPr>
              <a:t> keurt individuele prestatie goed</a:t>
            </a:r>
          </a:p>
        </p:txBody>
      </p:sp>
      <p:sp>
        <p:nvSpPr>
          <p:cNvPr id="6" name="Rechthoek 5">
            <a:extLst>
              <a:ext uri="{FF2B5EF4-FFF2-40B4-BE49-F238E27FC236}">
                <a16:creationId xmlns:a16="http://schemas.microsoft.com/office/drawing/2014/main" id="{61467076-4C6B-2C22-D780-18227598EF81}"/>
              </a:ext>
            </a:extLst>
          </p:cNvPr>
          <p:cNvSpPr/>
          <p:nvPr/>
        </p:nvSpPr>
        <p:spPr>
          <a:xfrm>
            <a:off x="9710057" y="3643862"/>
            <a:ext cx="2481943" cy="914399"/>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600" dirty="0">
                <a:solidFill>
                  <a:schemeClr val="bg1"/>
                </a:solidFill>
              </a:rPr>
              <a:t>Promotor partnerorganisatie dient prestaties in bij promotor</a:t>
            </a:r>
          </a:p>
        </p:txBody>
      </p:sp>
      <p:sp>
        <p:nvSpPr>
          <p:cNvPr id="7" name="Rechthoek 6">
            <a:extLst>
              <a:ext uri="{FF2B5EF4-FFF2-40B4-BE49-F238E27FC236}">
                <a16:creationId xmlns:a16="http://schemas.microsoft.com/office/drawing/2014/main" id="{2587A45B-CF14-EB76-5BF8-B554F2E0AF34}"/>
              </a:ext>
            </a:extLst>
          </p:cNvPr>
          <p:cNvSpPr/>
          <p:nvPr/>
        </p:nvSpPr>
        <p:spPr>
          <a:xfrm>
            <a:off x="7696200" y="4917490"/>
            <a:ext cx="2819400" cy="1143000"/>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600" dirty="0">
                <a:solidFill>
                  <a:schemeClr val="tx2"/>
                </a:solidFill>
              </a:rPr>
              <a:t>Promotor kijkt alle prestaties na en dient deze in bij ESF</a:t>
            </a:r>
          </a:p>
        </p:txBody>
      </p:sp>
      <p:sp>
        <p:nvSpPr>
          <p:cNvPr id="8" name="Pijl: omlaag 7">
            <a:extLst>
              <a:ext uri="{FF2B5EF4-FFF2-40B4-BE49-F238E27FC236}">
                <a16:creationId xmlns:a16="http://schemas.microsoft.com/office/drawing/2014/main" id="{7A6F97F3-8E31-3163-F7C2-E212674D7FF8}"/>
              </a:ext>
            </a:extLst>
          </p:cNvPr>
          <p:cNvSpPr/>
          <p:nvPr/>
        </p:nvSpPr>
        <p:spPr>
          <a:xfrm>
            <a:off x="8904514" y="2163404"/>
            <a:ext cx="348343" cy="500743"/>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ijl: omlaag 8">
            <a:extLst>
              <a:ext uri="{FF2B5EF4-FFF2-40B4-BE49-F238E27FC236}">
                <a16:creationId xmlns:a16="http://schemas.microsoft.com/office/drawing/2014/main" id="{9A694F1E-EEE7-2142-5530-11DA21FFD7A0}"/>
              </a:ext>
            </a:extLst>
          </p:cNvPr>
          <p:cNvSpPr/>
          <p:nvPr/>
        </p:nvSpPr>
        <p:spPr>
          <a:xfrm>
            <a:off x="8931728" y="3262861"/>
            <a:ext cx="348343" cy="1785258"/>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Pijl: omlaag 9">
            <a:extLst>
              <a:ext uri="{FF2B5EF4-FFF2-40B4-BE49-F238E27FC236}">
                <a16:creationId xmlns:a16="http://schemas.microsoft.com/office/drawing/2014/main" id="{1987AB79-23A5-E7A5-2901-1268A2D9077C}"/>
              </a:ext>
            </a:extLst>
          </p:cNvPr>
          <p:cNvSpPr/>
          <p:nvPr/>
        </p:nvSpPr>
        <p:spPr>
          <a:xfrm rot="19043157">
            <a:off x="9858916" y="3203777"/>
            <a:ext cx="348343" cy="651570"/>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Pijl: omlaag 10">
            <a:extLst>
              <a:ext uri="{FF2B5EF4-FFF2-40B4-BE49-F238E27FC236}">
                <a16:creationId xmlns:a16="http://schemas.microsoft.com/office/drawing/2014/main" id="{C361A1FC-A17F-F96E-04FE-B1DECE66C70B}"/>
              </a:ext>
            </a:extLst>
          </p:cNvPr>
          <p:cNvSpPr/>
          <p:nvPr/>
        </p:nvSpPr>
        <p:spPr>
          <a:xfrm rot="1572322">
            <a:off x="9831610" y="4507625"/>
            <a:ext cx="348343" cy="575545"/>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aphicFrame>
        <p:nvGraphicFramePr>
          <p:cNvPr id="12" name="Tabel 11">
            <a:extLst>
              <a:ext uri="{FF2B5EF4-FFF2-40B4-BE49-F238E27FC236}">
                <a16:creationId xmlns:a16="http://schemas.microsoft.com/office/drawing/2014/main" id="{14E8F5B1-6BDB-3276-8B3B-066CA420CA88}"/>
              </a:ext>
            </a:extLst>
          </p:cNvPr>
          <p:cNvGraphicFramePr>
            <a:graphicFrameLocks noGrp="1"/>
          </p:cNvGraphicFramePr>
          <p:nvPr>
            <p:extLst>
              <p:ext uri="{D42A27DB-BD31-4B8C-83A1-F6EECF244321}">
                <p14:modId xmlns:p14="http://schemas.microsoft.com/office/powerpoint/2010/main" val="2549754442"/>
              </p:ext>
            </p:extLst>
          </p:nvPr>
        </p:nvGraphicFramePr>
        <p:xfrm>
          <a:off x="393538" y="1538645"/>
          <a:ext cx="6961738" cy="5371065"/>
        </p:xfrm>
        <a:graphic>
          <a:graphicData uri="http://schemas.openxmlformats.org/drawingml/2006/table">
            <a:tbl>
              <a:tblPr firstRow="1" bandRow="1">
                <a:tableStyleId>{5C22544A-7EE6-4342-B048-85BDC9FD1C3A}</a:tableStyleId>
              </a:tblPr>
              <a:tblGrid>
                <a:gridCol w="2227100">
                  <a:extLst>
                    <a:ext uri="{9D8B030D-6E8A-4147-A177-3AD203B41FA5}">
                      <a16:colId xmlns:a16="http://schemas.microsoft.com/office/drawing/2014/main" val="1932095138"/>
                    </a:ext>
                  </a:extLst>
                </a:gridCol>
                <a:gridCol w="4734638">
                  <a:extLst>
                    <a:ext uri="{9D8B030D-6E8A-4147-A177-3AD203B41FA5}">
                      <a16:colId xmlns:a16="http://schemas.microsoft.com/office/drawing/2014/main" val="1912701063"/>
                    </a:ext>
                  </a:extLst>
                </a:gridCol>
              </a:tblGrid>
              <a:tr h="363106">
                <a:tc>
                  <a:txBody>
                    <a:bodyPr/>
                    <a:lstStyle/>
                    <a:p>
                      <a:pPr algn="ctr"/>
                      <a:r>
                        <a:rPr lang="nl-BE" sz="1800" dirty="0"/>
                        <a:t>Status</a:t>
                      </a:r>
                    </a:p>
                  </a:txBody>
                  <a:tcPr/>
                </a:tc>
                <a:tc>
                  <a:txBody>
                    <a:bodyPr/>
                    <a:lstStyle/>
                    <a:p>
                      <a:pPr algn="ctr"/>
                      <a:r>
                        <a:rPr lang="nl-BE" sz="1800" dirty="0"/>
                        <a:t>Betekenis</a:t>
                      </a:r>
                    </a:p>
                  </a:txBody>
                  <a:tcPr/>
                </a:tc>
                <a:extLst>
                  <a:ext uri="{0D108BD9-81ED-4DB2-BD59-A6C34878D82A}">
                    <a16:rowId xmlns:a16="http://schemas.microsoft.com/office/drawing/2014/main" val="1970005954"/>
                  </a:ext>
                </a:extLst>
              </a:tr>
              <a:tr h="804176">
                <a:tc>
                  <a:txBody>
                    <a:bodyPr/>
                    <a:lstStyle/>
                    <a:p>
                      <a:r>
                        <a:rPr lang="nl-BE" sz="1400" dirty="0"/>
                        <a:t>Bewaard</a:t>
                      </a:r>
                    </a:p>
                  </a:txBody>
                  <a:tcPr/>
                </a:tc>
                <a:tc>
                  <a:txBody>
                    <a:bodyPr/>
                    <a:lstStyle/>
                    <a:p>
                      <a:r>
                        <a:rPr lang="nl-NL" sz="1200" dirty="0"/>
                        <a:t>De prestaties zijn ingebracht door de projectmedewerker maar nog niet </a:t>
                      </a:r>
                      <a:r>
                        <a:rPr lang="nl-NL" sz="1200" kern="1200" dirty="0">
                          <a:solidFill>
                            <a:schemeClr val="dk1"/>
                          </a:solidFill>
                          <a:latin typeface="+mn-lt"/>
                          <a:ea typeface="+mn-ea"/>
                          <a:cs typeface="+mn-cs"/>
                        </a:rPr>
                        <a:t>bevestigd (dus nog niet doorgegeven aan de leidinggevende). Je </a:t>
                      </a:r>
                      <a:r>
                        <a:rPr lang="nl-NL" sz="1200" dirty="0"/>
                        <a:t>kan prestaties opnieuw bewaren, verwijderen of indienen. Dit is een status zichtbaar voor de projectmedewerker.</a:t>
                      </a:r>
                      <a:endParaRPr lang="nl-BE" sz="1200" dirty="0"/>
                    </a:p>
                  </a:txBody>
                  <a:tcPr/>
                </a:tc>
                <a:extLst>
                  <a:ext uri="{0D108BD9-81ED-4DB2-BD59-A6C34878D82A}">
                    <a16:rowId xmlns:a16="http://schemas.microsoft.com/office/drawing/2014/main" val="1073465289"/>
                  </a:ext>
                </a:extLst>
              </a:tr>
              <a:tr h="463785">
                <a:tc>
                  <a:txBody>
                    <a:bodyPr/>
                    <a:lstStyle/>
                    <a:p>
                      <a:r>
                        <a:rPr lang="nl-BE" sz="1400" dirty="0"/>
                        <a:t>Gepland</a:t>
                      </a:r>
                    </a:p>
                  </a:txBody>
                  <a:tcPr/>
                </a:tc>
                <a:tc>
                  <a:txBody>
                    <a:bodyPr/>
                    <a:lstStyle/>
                    <a:p>
                      <a:r>
                        <a:rPr lang="nl-NL" sz="1200" dirty="0"/>
                        <a:t>Een status zichtbaar voor de promotor met dezelfde betekenis als 'bewaard</a:t>
                      </a:r>
                      <a:endParaRPr lang="nl-BE" sz="1200" dirty="0"/>
                    </a:p>
                  </a:txBody>
                  <a:tcPr/>
                </a:tc>
                <a:extLst>
                  <a:ext uri="{0D108BD9-81ED-4DB2-BD59-A6C34878D82A}">
                    <a16:rowId xmlns:a16="http://schemas.microsoft.com/office/drawing/2014/main" val="4127395085"/>
                  </a:ext>
                </a:extLst>
              </a:tr>
              <a:tr h="510588">
                <a:tc>
                  <a:txBody>
                    <a:bodyPr/>
                    <a:lstStyle/>
                    <a:p>
                      <a:r>
                        <a:rPr lang="nl-BE" sz="1400" kern="1200" dirty="0">
                          <a:solidFill>
                            <a:schemeClr val="dk1"/>
                          </a:solidFill>
                          <a:latin typeface="+mn-lt"/>
                          <a:ea typeface="+mn-ea"/>
                          <a:cs typeface="+mn-cs"/>
                        </a:rPr>
                        <a:t>Ingediend bij de leidinggevende</a:t>
                      </a:r>
                    </a:p>
                  </a:txBody>
                  <a:tcPr/>
                </a:tc>
                <a:tc>
                  <a:txBody>
                    <a:bodyPr/>
                    <a:lstStyle/>
                    <a:p>
                      <a:pPr marL="0" algn="l" defTabSz="457200" rtl="0" eaLnBrk="1" latinLnBrk="0" hangingPunct="1"/>
                      <a:r>
                        <a:rPr lang="nl-NL" sz="1200" kern="1200" dirty="0">
                          <a:solidFill>
                            <a:schemeClr val="dk1"/>
                          </a:solidFill>
                          <a:latin typeface="+mn-lt"/>
                          <a:ea typeface="+mn-ea"/>
                          <a:cs typeface="+mn-cs"/>
                        </a:rPr>
                        <a:t>De prestaties zijn bevestigd door de projectmedewerker. De leidinggevende moet de prestaties nog goedkeuren.</a:t>
                      </a:r>
                      <a:endParaRPr lang="nl-BE" sz="1200" kern="1200" dirty="0">
                        <a:solidFill>
                          <a:schemeClr val="dk1"/>
                        </a:solidFill>
                        <a:latin typeface="+mn-lt"/>
                        <a:ea typeface="+mn-ea"/>
                        <a:cs typeface="+mn-cs"/>
                      </a:endParaRPr>
                    </a:p>
                  </a:txBody>
                  <a:tcPr/>
                </a:tc>
                <a:extLst>
                  <a:ext uri="{0D108BD9-81ED-4DB2-BD59-A6C34878D82A}">
                    <a16:rowId xmlns:a16="http://schemas.microsoft.com/office/drawing/2014/main" val="1365934440"/>
                  </a:ext>
                </a:extLst>
              </a:tr>
              <a:tr h="804176">
                <a:tc>
                  <a:txBody>
                    <a:bodyPr/>
                    <a:lstStyle/>
                    <a:p>
                      <a:r>
                        <a:rPr lang="nl-BE" sz="1400" dirty="0"/>
                        <a:t>Ingediend bij partner</a:t>
                      </a:r>
                    </a:p>
                  </a:txBody>
                  <a:tcPr/>
                </a:tc>
                <a:tc>
                  <a:txBody>
                    <a:bodyPr/>
                    <a:lstStyle/>
                    <a:p>
                      <a:r>
                        <a:rPr lang="nl-NL" sz="1200" dirty="0"/>
                        <a:t>De prestaties zijn ingegeven door de projectmedewerker bij de partnerorganisaties </a:t>
                      </a:r>
                      <a:r>
                        <a:rPr lang="nl-NL" sz="1200" kern="1200" dirty="0">
                          <a:solidFill>
                            <a:schemeClr val="dk1"/>
                          </a:solidFill>
                          <a:latin typeface="+mn-lt"/>
                          <a:ea typeface="+mn-ea"/>
                          <a:cs typeface="+mn-cs"/>
                        </a:rPr>
                        <a:t>en goedgekeurd door de leidinggevende. De </a:t>
                      </a:r>
                      <a:r>
                        <a:rPr lang="nl-NL" sz="1200" dirty="0"/>
                        <a:t>promotor van de partnerorganisatie moet de prestaties nog goedkeuren. </a:t>
                      </a:r>
                      <a:endParaRPr lang="nl-BE" sz="1200" dirty="0"/>
                    </a:p>
                  </a:txBody>
                  <a:tcPr/>
                </a:tc>
                <a:extLst>
                  <a:ext uri="{0D108BD9-81ED-4DB2-BD59-A6C34878D82A}">
                    <a16:rowId xmlns:a16="http://schemas.microsoft.com/office/drawing/2014/main" val="2996572011"/>
                  </a:ext>
                </a:extLst>
              </a:tr>
              <a:tr h="625471">
                <a:tc>
                  <a:txBody>
                    <a:bodyPr/>
                    <a:lstStyle/>
                    <a:p>
                      <a:r>
                        <a:rPr lang="nl-BE" sz="1400" dirty="0"/>
                        <a:t>Ingediend bij promotor</a:t>
                      </a:r>
                    </a:p>
                  </a:txBody>
                  <a:tcPr/>
                </a:tc>
                <a:tc>
                  <a:txBody>
                    <a:bodyPr/>
                    <a:lstStyle/>
                    <a:p>
                      <a:r>
                        <a:rPr lang="nl-NL" sz="1200" kern="1200" dirty="0">
                          <a:solidFill>
                            <a:schemeClr val="dk1"/>
                          </a:solidFill>
                          <a:latin typeface="+mn-lt"/>
                          <a:ea typeface="+mn-ea"/>
                          <a:cs typeface="+mn-cs"/>
                        </a:rPr>
                        <a:t>De prestaties zijn ingegeven door de projectmedewerker en goedgekeurd door de leidinggevende of ze zijn goedgekeurd door de promotor van de partnerorganisatie. De promotor moet deze </a:t>
                      </a:r>
                      <a:r>
                        <a:rPr lang="nl-NL" sz="1200" b="0" i="0" kern="1200" dirty="0">
                          <a:solidFill>
                            <a:schemeClr val="dk1"/>
                          </a:solidFill>
                          <a:effectLst/>
                          <a:latin typeface="+mn-lt"/>
                          <a:ea typeface="+mn-ea"/>
                          <a:cs typeface="+mn-cs"/>
                        </a:rPr>
                        <a:t>prestaties nog goedkeuren.</a:t>
                      </a:r>
                      <a:endParaRPr lang="nl-BE" sz="3200" dirty="0"/>
                    </a:p>
                  </a:txBody>
                  <a:tcPr/>
                </a:tc>
                <a:extLst>
                  <a:ext uri="{0D108BD9-81ED-4DB2-BD59-A6C34878D82A}">
                    <a16:rowId xmlns:a16="http://schemas.microsoft.com/office/drawing/2014/main" val="2369120474"/>
                  </a:ext>
                </a:extLst>
              </a:tr>
              <a:tr h="446765">
                <a:tc>
                  <a:txBody>
                    <a:bodyPr/>
                    <a:lstStyle/>
                    <a:p>
                      <a:r>
                        <a:rPr lang="nl-BE" sz="1400" dirty="0"/>
                        <a:t>Ingediend bij ESF</a:t>
                      </a:r>
                    </a:p>
                  </a:txBody>
                  <a:tcPr/>
                </a:tc>
                <a:tc>
                  <a:txBody>
                    <a:bodyPr/>
                    <a:lstStyle/>
                    <a:p>
                      <a:r>
                        <a:rPr lang="nl-NL" sz="1200" dirty="0"/>
                        <a:t>De prestaties zijn goedgekeurd door de promotor van de promotororganisatie. Dit is de finale status</a:t>
                      </a:r>
                      <a:endParaRPr lang="nl-BE" sz="1200" dirty="0"/>
                    </a:p>
                  </a:txBody>
                  <a:tcPr/>
                </a:tc>
                <a:extLst>
                  <a:ext uri="{0D108BD9-81ED-4DB2-BD59-A6C34878D82A}">
                    <a16:rowId xmlns:a16="http://schemas.microsoft.com/office/drawing/2014/main" val="2061464259"/>
                  </a:ext>
                </a:extLst>
              </a:tr>
              <a:tr h="446765">
                <a:tc>
                  <a:txBody>
                    <a:bodyPr/>
                    <a:lstStyle/>
                    <a:p>
                      <a:r>
                        <a:rPr lang="nl-BE" sz="1400" dirty="0"/>
                        <a:t>Heropend</a:t>
                      </a:r>
                    </a:p>
                  </a:txBody>
                  <a:tcPr/>
                </a:tc>
                <a:tc>
                  <a:txBody>
                    <a:bodyPr/>
                    <a:lstStyle/>
                    <a:p>
                      <a:r>
                        <a:rPr lang="nl-NL" sz="1200" dirty="0"/>
                        <a:t>De promotor heeft de prestaties heropend. De projectmedewerker moet de prestaties opnieuw indienen</a:t>
                      </a:r>
                      <a:endParaRPr lang="nl-BE" sz="1200" dirty="0"/>
                    </a:p>
                  </a:txBody>
                  <a:tcPr/>
                </a:tc>
                <a:extLst>
                  <a:ext uri="{0D108BD9-81ED-4DB2-BD59-A6C34878D82A}">
                    <a16:rowId xmlns:a16="http://schemas.microsoft.com/office/drawing/2014/main" val="1852134732"/>
                  </a:ext>
                </a:extLst>
              </a:tr>
              <a:tr h="576727">
                <a:tc>
                  <a:txBody>
                    <a:bodyPr/>
                    <a:lstStyle/>
                    <a:p>
                      <a:r>
                        <a:rPr lang="nl-BE" sz="1400" dirty="0"/>
                        <a:t>Geweigerd</a:t>
                      </a:r>
                    </a:p>
                  </a:txBody>
                  <a:tcPr/>
                </a:tc>
                <a:tc>
                  <a:txBody>
                    <a:bodyPr/>
                    <a:lstStyle/>
                    <a:p>
                      <a:r>
                        <a:rPr lang="nl-NL" sz="1200" kern="1200" dirty="0">
                          <a:solidFill>
                            <a:schemeClr val="dk1"/>
                          </a:solidFill>
                          <a:latin typeface="+mn-lt"/>
                          <a:ea typeface="+mn-ea"/>
                          <a:cs typeface="+mn-cs"/>
                        </a:rPr>
                        <a:t>De prestaties zijn geweigerd door de leidinggevende of de promotor</a:t>
                      </a:r>
                      <a:r>
                        <a:rPr lang="nl-NL" sz="1200" dirty="0"/>
                        <a:t>. De projectmedewerker kan de prestaties wijzigen en indienen of verwijderen. De promotor kan de prestaties ook verwijderen</a:t>
                      </a:r>
                      <a:endParaRPr lang="nl-BE" sz="1200" dirty="0"/>
                    </a:p>
                  </a:txBody>
                  <a:tcPr/>
                </a:tc>
                <a:extLst>
                  <a:ext uri="{0D108BD9-81ED-4DB2-BD59-A6C34878D82A}">
                    <a16:rowId xmlns:a16="http://schemas.microsoft.com/office/drawing/2014/main" val="2964005561"/>
                  </a:ext>
                </a:extLst>
              </a:tr>
            </a:tbl>
          </a:graphicData>
        </a:graphic>
      </p:graphicFrame>
    </p:spTree>
    <p:extLst>
      <p:ext uri="{BB962C8B-B14F-4D97-AF65-F5344CB8AC3E}">
        <p14:creationId xmlns:p14="http://schemas.microsoft.com/office/powerpoint/2010/main" val="4194904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A690E276-5EDE-44C6-B7E3-9B3AB5BE7B53}"/>
              </a:ext>
            </a:extLst>
          </p:cNvPr>
          <p:cNvSpPr/>
          <p:nvPr/>
        </p:nvSpPr>
        <p:spPr>
          <a:xfrm>
            <a:off x="7696200" y="4951574"/>
            <a:ext cx="2819400" cy="1143000"/>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600" dirty="0">
                <a:solidFill>
                  <a:schemeClr val="tx2"/>
                </a:solidFill>
              </a:rPr>
              <a:t>Promotor dient toewijzing in bij ESF</a:t>
            </a:r>
          </a:p>
        </p:txBody>
      </p:sp>
      <p:sp>
        <p:nvSpPr>
          <p:cNvPr id="2" name="Titel 1">
            <a:extLst>
              <a:ext uri="{FF2B5EF4-FFF2-40B4-BE49-F238E27FC236}">
                <a16:creationId xmlns:a16="http://schemas.microsoft.com/office/drawing/2014/main" id="{C2F833CC-CF80-BBF8-3C2B-CCA6288492EC}"/>
              </a:ext>
            </a:extLst>
          </p:cNvPr>
          <p:cNvSpPr>
            <a:spLocks noGrp="1"/>
          </p:cNvSpPr>
          <p:nvPr>
            <p:ph type="title"/>
          </p:nvPr>
        </p:nvSpPr>
        <p:spPr>
          <a:xfrm>
            <a:off x="325471" y="351196"/>
            <a:ext cx="11621549" cy="704718"/>
          </a:xfrm>
        </p:spPr>
        <p:txBody>
          <a:bodyPr/>
          <a:lstStyle/>
          <a:p>
            <a:r>
              <a:rPr lang="nl-BE" dirty="0"/>
              <a:t>Tijdsregistratie-applicatie</a:t>
            </a:r>
          </a:p>
        </p:txBody>
      </p:sp>
      <p:sp>
        <p:nvSpPr>
          <p:cNvPr id="3" name="Tijdelijke aanduiding voor inhoud 2">
            <a:extLst>
              <a:ext uri="{FF2B5EF4-FFF2-40B4-BE49-F238E27FC236}">
                <a16:creationId xmlns:a16="http://schemas.microsoft.com/office/drawing/2014/main" id="{59EFABF0-02A4-2CA5-7CF9-18240BBD819F}"/>
              </a:ext>
            </a:extLst>
          </p:cNvPr>
          <p:cNvSpPr>
            <a:spLocks noGrp="1"/>
          </p:cNvSpPr>
          <p:nvPr>
            <p:ph idx="1"/>
          </p:nvPr>
        </p:nvSpPr>
        <p:spPr>
          <a:xfrm>
            <a:off x="325472" y="1055914"/>
            <a:ext cx="11621548" cy="5595257"/>
          </a:xfrm>
        </p:spPr>
        <p:txBody>
          <a:bodyPr>
            <a:normAutofit/>
          </a:bodyPr>
          <a:lstStyle/>
          <a:p>
            <a:r>
              <a:rPr lang="nl-BE" sz="2400" dirty="0"/>
              <a:t>Flow &amp; statussen </a:t>
            </a:r>
            <a:r>
              <a:rPr lang="nl-BE" sz="2400" b="1" u="sng" dirty="0"/>
              <a:t>Toewijzing</a:t>
            </a:r>
            <a:r>
              <a:rPr lang="nl-BE" sz="2400" dirty="0"/>
              <a:t>:</a:t>
            </a:r>
          </a:p>
          <a:p>
            <a:endParaRPr lang="nl-BE" sz="2400" dirty="0"/>
          </a:p>
          <a:p>
            <a:endParaRPr lang="nl-BE" sz="2400" dirty="0"/>
          </a:p>
        </p:txBody>
      </p:sp>
      <p:sp>
        <p:nvSpPr>
          <p:cNvPr id="4" name="Rechthoek 3">
            <a:extLst>
              <a:ext uri="{FF2B5EF4-FFF2-40B4-BE49-F238E27FC236}">
                <a16:creationId xmlns:a16="http://schemas.microsoft.com/office/drawing/2014/main" id="{72147F94-E921-23EF-4764-AD874E9047F9}"/>
              </a:ext>
            </a:extLst>
          </p:cNvPr>
          <p:cNvSpPr/>
          <p:nvPr/>
        </p:nvSpPr>
        <p:spPr>
          <a:xfrm>
            <a:off x="7672569" y="2387082"/>
            <a:ext cx="2819400" cy="8845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600" dirty="0"/>
              <a:t>Projectmedewerker keurt toewijzing goed</a:t>
            </a:r>
          </a:p>
        </p:txBody>
      </p:sp>
      <p:sp>
        <p:nvSpPr>
          <p:cNvPr id="6" name="Rechthoek 5">
            <a:extLst>
              <a:ext uri="{FF2B5EF4-FFF2-40B4-BE49-F238E27FC236}">
                <a16:creationId xmlns:a16="http://schemas.microsoft.com/office/drawing/2014/main" id="{61467076-4C6B-2C22-D780-18227598EF81}"/>
              </a:ext>
            </a:extLst>
          </p:cNvPr>
          <p:cNvSpPr/>
          <p:nvPr/>
        </p:nvSpPr>
        <p:spPr>
          <a:xfrm>
            <a:off x="9710057" y="3586324"/>
            <a:ext cx="2481943" cy="97193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600" dirty="0">
                <a:solidFill>
                  <a:schemeClr val="bg1"/>
                </a:solidFill>
              </a:rPr>
              <a:t>Promotor partnerorganisatie keurt toewijzing goed en dient in bij promotor</a:t>
            </a:r>
          </a:p>
        </p:txBody>
      </p:sp>
      <p:sp>
        <p:nvSpPr>
          <p:cNvPr id="7" name="Rechthoek 6">
            <a:extLst>
              <a:ext uri="{FF2B5EF4-FFF2-40B4-BE49-F238E27FC236}">
                <a16:creationId xmlns:a16="http://schemas.microsoft.com/office/drawing/2014/main" id="{2587A45B-CF14-EB76-5BF8-B554F2E0AF34}"/>
              </a:ext>
            </a:extLst>
          </p:cNvPr>
          <p:cNvSpPr/>
          <p:nvPr/>
        </p:nvSpPr>
        <p:spPr>
          <a:xfrm>
            <a:off x="7696200" y="922432"/>
            <a:ext cx="2819400" cy="1143000"/>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600" dirty="0">
                <a:solidFill>
                  <a:schemeClr val="tx2"/>
                </a:solidFill>
              </a:rPr>
              <a:t>Promotor maakt toewijzing aan</a:t>
            </a:r>
          </a:p>
        </p:txBody>
      </p:sp>
      <p:sp>
        <p:nvSpPr>
          <p:cNvPr id="8" name="Pijl: omlaag 7">
            <a:extLst>
              <a:ext uri="{FF2B5EF4-FFF2-40B4-BE49-F238E27FC236}">
                <a16:creationId xmlns:a16="http://schemas.microsoft.com/office/drawing/2014/main" id="{7A6F97F3-8E31-3163-F7C2-E212674D7FF8}"/>
              </a:ext>
            </a:extLst>
          </p:cNvPr>
          <p:cNvSpPr/>
          <p:nvPr/>
        </p:nvSpPr>
        <p:spPr>
          <a:xfrm>
            <a:off x="8931727" y="1895156"/>
            <a:ext cx="348343" cy="500743"/>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ijl: omlaag 8">
            <a:extLst>
              <a:ext uri="{FF2B5EF4-FFF2-40B4-BE49-F238E27FC236}">
                <a16:creationId xmlns:a16="http://schemas.microsoft.com/office/drawing/2014/main" id="{9A694F1E-EEE7-2142-5530-11DA21FFD7A0}"/>
              </a:ext>
            </a:extLst>
          </p:cNvPr>
          <p:cNvSpPr/>
          <p:nvPr/>
        </p:nvSpPr>
        <p:spPr>
          <a:xfrm>
            <a:off x="8931728" y="3262861"/>
            <a:ext cx="348343" cy="1785258"/>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Pijl: omlaag 9">
            <a:extLst>
              <a:ext uri="{FF2B5EF4-FFF2-40B4-BE49-F238E27FC236}">
                <a16:creationId xmlns:a16="http://schemas.microsoft.com/office/drawing/2014/main" id="{1987AB79-23A5-E7A5-2901-1268A2D9077C}"/>
              </a:ext>
            </a:extLst>
          </p:cNvPr>
          <p:cNvSpPr/>
          <p:nvPr/>
        </p:nvSpPr>
        <p:spPr>
          <a:xfrm rot="19043157">
            <a:off x="9835284" y="3131986"/>
            <a:ext cx="348343" cy="651570"/>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Pijl: omlaag 10">
            <a:extLst>
              <a:ext uri="{FF2B5EF4-FFF2-40B4-BE49-F238E27FC236}">
                <a16:creationId xmlns:a16="http://schemas.microsoft.com/office/drawing/2014/main" id="{C361A1FC-A17F-F96E-04FE-B1DECE66C70B}"/>
              </a:ext>
            </a:extLst>
          </p:cNvPr>
          <p:cNvSpPr/>
          <p:nvPr/>
        </p:nvSpPr>
        <p:spPr>
          <a:xfrm rot="1572322">
            <a:off x="9831610" y="4507625"/>
            <a:ext cx="348343" cy="575545"/>
          </a:xfrm>
          <a:prstGeom prst="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aphicFrame>
        <p:nvGraphicFramePr>
          <p:cNvPr id="12" name="Tabel 11">
            <a:extLst>
              <a:ext uri="{FF2B5EF4-FFF2-40B4-BE49-F238E27FC236}">
                <a16:creationId xmlns:a16="http://schemas.microsoft.com/office/drawing/2014/main" id="{14E8F5B1-6BDB-3276-8B3B-066CA420CA88}"/>
              </a:ext>
            </a:extLst>
          </p:cNvPr>
          <p:cNvGraphicFramePr>
            <a:graphicFrameLocks noGrp="1"/>
          </p:cNvGraphicFramePr>
          <p:nvPr/>
        </p:nvGraphicFramePr>
        <p:xfrm>
          <a:off x="393538" y="1538649"/>
          <a:ext cx="6961738" cy="4526620"/>
        </p:xfrm>
        <a:graphic>
          <a:graphicData uri="http://schemas.openxmlformats.org/drawingml/2006/table">
            <a:tbl>
              <a:tblPr firstRow="1" bandRow="1">
                <a:tableStyleId>{5C22544A-7EE6-4342-B048-85BDC9FD1C3A}</a:tableStyleId>
              </a:tblPr>
              <a:tblGrid>
                <a:gridCol w="2227100">
                  <a:extLst>
                    <a:ext uri="{9D8B030D-6E8A-4147-A177-3AD203B41FA5}">
                      <a16:colId xmlns:a16="http://schemas.microsoft.com/office/drawing/2014/main" val="1932095138"/>
                    </a:ext>
                  </a:extLst>
                </a:gridCol>
                <a:gridCol w="4734638">
                  <a:extLst>
                    <a:ext uri="{9D8B030D-6E8A-4147-A177-3AD203B41FA5}">
                      <a16:colId xmlns:a16="http://schemas.microsoft.com/office/drawing/2014/main" val="1912701063"/>
                    </a:ext>
                  </a:extLst>
                </a:gridCol>
              </a:tblGrid>
              <a:tr h="342875">
                <a:tc>
                  <a:txBody>
                    <a:bodyPr/>
                    <a:lstStyle/>
                    <a:p>
                      <a:pPr algn="ctr"/>
                      <a:r>
                        <a:rPr lang="nl-BE" sz="1800" dirty="0"/>
                        <a:t>Status</a:t>
                      </a:r>
                    </a:p>
                  </a:txBody>
                  <a:tcPr/>
                </a:tc>
                <a:tc>
                  <a:txBody>
                    <a:bodyPr/>
                    <a:lstStyle/>
                    <a:p>
                      <a:pPr algn="ctr"/>
                      <a:r>
                        <a:rPr lang="nl-BE" sz="1800" dirty="0"/>
                        <a:t>Betekenis</a:t>
                      </a:r>
                    </a:p>
                  </a:txBody>
                  <a:tcPr/>
                </a:tc>
                <a:extLst>
                  <a:ext uri="{0D108BD9-81ED-4DB2-BD59-A6C34878D82A}">
                    <a16:rowId xmlns:a16="http://schemas.microsoft.com/office/drawing/2014/main" val="1970005954"/>
                  </a:ext>
                </a:extLst>
              </a:tr>
              <a:tr h="600030">
                <a:tc>
                  <a:txBody>
                    <a:bodyPr/>
                    <a:lstStyle/>
                    <a:p>
                      <a:r>
                        <a:rPr lang="nl-BE" sz="1400" dirty="0"/>
                        <a:t>Ingediend bij de projectmedewerker</a:t>
                      </a:r>
                    </a:p>
                  </a:txBody>
                  <a:tcPr/>
                </a:tc>
                <a:tc>
                  <a:txBody>
                    <a:bodyPr/>
                    <a:lstStyle/>
                    <a:p>
                      <a:r>
                        <a:rPr lang="nl-NL" sz="1200" dirty="0"/>
                        <a:t>De toewijzing is ingebracht door de promotor, maar nog niet goedgekeurd door de projectmedewerker. Deze status is zichtbaar voor promotor.</a:t>
                      </a:r>
                      <a:endParaRPr lang="nl-BE" sz="1200" dirty="0"/>
                    </a:p>
                  </a:txBody>
                  <a:tcPr/>
                </a:tc>
                <a:extLst>
                  <a:ext uri="{0D108BD9-81ED-4DB2-BD59-A6C34878D82A}">
                    <a16:rowId xmlns:a16="http://schemas.microsoft.com/office/drawing/2014/main" val="1073465289"/>
                  </a:ext>
                </a:extLst>
              </a:tr>
              <a:tr h="600030">
                <a:tc>
                  <a:txBody>
                    <a:bodyPr/>
                    <a:lstStyle/>
                    <a:p>
                      <a:r>
                        <a:rPr lang="nl-BE" sz="1400" dirty="0"/>
                        <a:t>Goed te keuren</a:t>
                      </a:r>
                    </a:p>
                  </a:txBody>
                  <a:tcPr/>
                </a:tc>
                <a:tc>
                  <a:txBody>
                    <a:bodyPr/>
                    <a:lstStyle/>
                    <a:p>
                      <a:r>
                        <a:rPr lang="nl-NL" sz="1200" dirty="0"/>
                        <a:t>De toewijzing is ingebracht door de promotor, maar nog niet goedgekeurd door projectmedewerker. Deze status is zichtbaar voor projectmedewerker.</a:t>
                      </a:r>
                      <a:endParaRPr lang="nl-BE" sz="1200" dirty="0"/>
                    </a:p>
                  </a:txBody>
                  <a:tcPr/>
                </a:tc>
                <a:extLst>
                  <a:ext uri="{0D108BD9-81ED-4DB2-BD59-A6C34878D82A}">
                    <a16:rowId xmlns:a16="http://schemas.microsoft.com/office/drawing/2014/main" val="4127395085"/>
                  </a:ext>
                </a:extLst>
              </a:tr>
              <a:tr h="600030">
                <a:tc>
                  <a:txBody>
                    <a:bodyPr/>
                    <a:lstStyle/>
                    <a:p>
                      <a:r>
                        <a:rPr lang="nl-BE" sz="1400" dirty="0"/>
                        <a:t>Ingediend bij partner</a:t>
                      </a:r>
                    </a:p>
                  </a:txBody>
                  <a:tcPr/>
                </a:tc>
                <a:tc>
                  <a:txBody>
                    <a:bodyPr/>
                    <a:lstStyle/>
                    <a:p>
                      <a:r>
                        <a:rPr lang="nl-NL" sz="1200" dirty="0"/>
                        <a:t>De toewijzing is bevestigd door de projectmedewerker en ingegeven bij de partnerorganisaties. De promotor van de partnerorganisatie moet de toewijzing nog goedkeuren.</a:t>
                      </a:r>
                      <a:endParaRPr lang="nl-BE" sz="1200" dirty="0"/>
                    </a:p>
                  </a:txBody>
                  <a:tcPr/>
                </a:tc>
                <a:extLst>
                  <a:ext uri="{0D108BD9-81ED-4DB2-BD59-A6C34878D82A}">
                    <a16:rowId xmlns:a16="http://schemas.microsoft.com/office/drawing/2014/main" val="2996572011"/>
                  </a:ext>
                </a:extLst>
              </a:tr>
              <a:tr h="428593">
                <a:tc>
                  <a:txBody>
                    <a:bodyPr/>
                    <a:lstStyle/>
                    <a:p>
                      <a:r>
                        <a:rPr lang="nl-BE" sz="1400" dirty="0"/>
                        <a:t>Ingediend bij promotor</a:t>
                      </a:r>
                    </a:p>
                  </a:txBody>
                  <a:tcPr/>
                </a:tc>
                <a:tc>
                  <a:txBody>
                    <a:bodyPr/>
                    <a:lstStyle/>
                    <a:p>
                      <a:r>
                        <a:rPr lang="nl-NL" sz="1200" b="0" i="0" kern="1200" dirty="0">
                          <a:solidFill>
                            <a:schemeClr val="dk1"/>
                          </a:solidFill>
                          <a:effectLst/>
                          <a:latin typeface="+mn-lt"/>
                          <a:ea typeface="+mn-ea"/>
                          <a:cs typeface="+mn-cs"/>
                        </a:rPr>
                        <a:t>De toewijzing is ingediend bij de promotor (van de promotororganisatie), na goedkeuring door de projectmedewerker.</a:t>
                      </a:r>
                      <a:endParaRPr lang="nl-BE" sz="3200" dirty="0"/>
                    </a:p>
                  </a:txBody>
                  <a:tcPr/>
                </a:tc>
                <a:extLst>
                  <a:ext uri="{0D108BD9-81ED-4DB2-BD59-A6C34878D82A}">
                    <a16:rowId xmlns:a16="http://schemas.microsoft.com/office/drawing/2014/main" val="2369120474"/>
                  </a:ext>
                </a:extLst>
              </a:tr>
              <a:tr h="428593">
                <a:tc>
                  <a:txBody>
                    <a:bodyPr/>
                    <a:lstStyle/>
                    <a:p>
                      <a:r>
                        <a:rPr lang="nl-BE" sz="1400" dirty="0"/>
                        <a:t>Ingediend bij ESF</a:t>
                      </a:r>
                    </a:p>
                  </a:txBody>
                  <a:tcPr/>
                </a:tc>
                <a:tc>
                  <a:txBody>
                    <a:bodyPr/>
                    <a:lstStyle/>
                    <a:p>
                      <a:r>
                        <a:rPr lang="nl-NL" sz="1200" dirty="0"/>
                        <a:t>De toewijzing is goedgekeurd door de promotor (van de promotororganisatie) Dit is de finale status.</a:t>
                      </a:r>
                      <a:endParaRPr lang="nl-BE" sz="1200" dirty="0"/>
                    </a:p>
                  </a:txBody>
                  <a:tcPr/>
                </a:tc>
                <a:extLst>
                  <a:ext uri="{0D108BD9-81ED-4DB2-BD59-A6C34878D82A}">
                    <a16:rowId xmlns:a16="http://schemas.microsoft.com/office/drawing/2014/main" val="2061464259"/>
                  </a:ext>
                </a:extLst>
              </a:tr>
              <a:tr h="942905">
                <a:tc>
                  <a:txBody>
                    <a:bodyPr/>
                    <a:lstStyle/>
                    <a:p>
                      <a:r>
                        <a:rPr lang="nl-BE" sz="1400" dirty="0"/>
                        <a:t>Heropend</a:t>
                      </a:r>
                    </a:p>
                  </a:txBody>
                  <a:tcPr/>
                </a:tc>
                <a:tc>
                  <a:txBody>
                    <a:bodyPr/>
                    <a:lstStyle/>
                    <a:p>
                      <a:r>
                        <a:rPr lang="nl-NL" sz="1200" dirty="0"/>
                        <a:t>De toewijzing is geweigerd door de promotor. Deze status is zichtbaar zowel voor promotor als voor de projectmedewerker. De projectmedewerker moet de toewijzing aanpassen en indienen bij promotor ter goedkeuring, zodat de promotor de toewijzing nog kan goedkeuren en indienen bij ESF.</a:t>
                      </a:r>
                      <a:endParaRPr lang="nl-BE" sz="1200" dirty="0"/>
                    </a:p>
                  </a:txBody>
                  <a:tcPr/>
                </a:tc>
                <a:extLst>
                  <a:ext uri="{0D108BD9-81ED-4DB2-BD59-A6C34878D82A}">
                    <a16:rowId xmlns:a16="http://schemas.microsoft.com/office/drawing/2014/main" val="1852134732"/>
                  </a:ext>
                </a:extLst>
              </a:tr>
              <a:tr h="320380">
                <a:tc>
                  <a:txBody>
                    <a:bodyPr/>
                    <a:lstStyle/>
                    <a:p>
                      <a:r>
                        <a:rPr lang="nl-BE" sz="1400" dirty="0"/>
                        <a:t>Geweigerd</a:t>
                      </a:r>
                    </a:p>
                  </a:txBody>
                  <a:tcPr/>
                </a:tc>
                <a:tc>
                  <a:txBody>
                    <a:bodyPr/>
                    <a:lstStyle/>
                    <a:p>
                      <a:r>
                        <a:rPr lang="nl-NL" sz="1200" dirty="0"/>
                        <a:t>de toewijzing werd gearchiveerd door de promotor.</a:t>
                      </a:r>
                      <a:endParaRPr lang="nl-BE" sz="1200" dirty="0"/>
                    </a:p>
                  </a:txBody>
                  <a:tcPr/>
                </a:tc>
                <a:extLst>
                  <a:ext uri="{0D108BD9-81ED-4DB2-BD59-A6C34878D82A}">
                    <a16:rowId xmlns:a16="http://schemas.microsoft.com/office/drawing/2014/main" val="2964005561"/>
                  </a:ext>
                </a:extLst>
              </a:tr>
            </a:tbl>
          </a:graphicData>
        </a:graphic>
      </p:graphicFrame>
    </p:spTree>
    <p:extLst>
      <p:ext uri="{BB962C8B-B14F-4D97-AF65-F5344CB8AC3E}">
        <p14:creationId xmlns:p14="http://schemas.microsoft.com/office/powerpoint/2010/main" val="237236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5C79F0-30B3-8688-0AFA-60A0C8CE4A70}"/>
              </a:ext>
            </a:extLst>
          </p:cNvPr>
          <p:cNvSpPr>
            <a:spLocks noGrp="1"/>
          </p:cNvSpPr>
          <p:nvPr>
            <p:ph type="title"/>
          </p:nvPr>
        </p:nvSpPr>
        <p:spPr/>
        <p:txBody>
          <a:bodyPr/>
          <a:lstStyle/>
          <a:p>
            <a:r>
              <a:rPr lang="nl-BE" dirty="0"/>
              <a:t>Tijdsregistratie-applicatie</a:t>
            </a:r>
          </a:p>
        </p:txBody>
      </p:sp>
      <p:sp>
        <p:nvSpPr>
          <p:cNvPr id="3" name="Tijdelijke aanduiding voor inhoud 2">
            <a:extLst>
              <a:ext uri="{FF2B5EF4-FFF2-40B4-BE49-F238E27FC236}">
                <a16:creationId xmlns:a16="http://schemas.microsoft.com/office/drawing/2014/main" id="{CE5C407B-CE2B-E4ED-C320-851F6CEC8CEF}"/>
              </a:ext>
            </a:extLst>
          </p:cNvPr>
          <p:cNvSpPr>
            <a:spLocks noGrp="1"/>
          </p:cNvSpPr>
          <p:nvPr>
            <p:ph idx="1"/>
          </p:nvPr>
        </p:nvSpPr>
        <p:spPr/>
        <p:txBody>
          <a:bodyPr>
            <a:normAutofit/>
          </a:bodyPr>
          <a:lstStyle/>
          <a:p>
            <a:r>
              <a:rPr lang="nl-BE" sz="2400" dirty="0"/>
              <a:t>Volmachten</a:t>
            </a:r>
          </a:p>
          <a:p>
            <a:pPr marL="358775" lvl="2" indent="0">
              <a:buNone/>
            </a:pPr>
            <a:r>
              <a:rPr lang="nl-BE" sz="1900" dirty="0">
                <a:solidFill>
                  <a:schemeClr val="tx1"/>
                </a:solidFill>
              </a:rPr>
              <a:t>=&gt;</a:t>
            </a:r>
            <a:r>
              <a:rPr lang="nl-BE" sz="1900" dirty="0"/>
              <a:t> </a:t>
            </a:r>
            <a:r>
              <a:rPr lang="nl-BE" sz="1900" dirty="0">
                <a:solidFill>
                  <a:schemeClr val="tx1"/>
                </a:solidFill>
              </a:rPr>
              <a:t>Wanneer medewerker individuele prestaties niet meer kan invoeren of toewijzing niet meer kan goedkeuren door ontslag, ziekte, moederschapsrust…</a:t>
            </a:r>
          </a:p>
          <a:p>
            <a:pPr marL="358775" lvl="2" indent="0">
              <a:buNone/>
            </a:pPr>
            <a:endParaRPr lang="nl-BE" sz="1900" dirty="0"/>
          </a:p>
          <a:p>
            <a:pPr marL="9525" lvl="1" indent="0">
              <a:buNone/>
            </a:pPr>
            <a:r>
              <a:rPr lang="nl-BE" sz="2400" dirty="0">
                <a:solidFill>
                  <a:schemeClr val="accent4"/>
                </a:solidFill>
              </a:rPr>
              <a:t>Werkwijze: </a:t>
            </a:r>
          </a:p>
          <a:p>
            <a:pPr marL="466725" lvl="1" indent="-457200">
              <a:buAutoNum type="arabicParenR"/>
            </a:pPr>
            <a:r>
              <a:rPr lang="nl-BE" sz="1900" dirty="0">
                <a:solidFill>
                  <a:schemeClr val="tx1"/>
                </a:solidFill>
              </a:rPr>
              <a:t>Promotor klikt op ‘vraag een volmacht voor een registratie aan’ of ‘vraag een volmacht voor een toewijzing aan’ in overzichtsscherm van de bewuste medewerker (eerst naar project gaan, dan medewerker aanklikken)</a:t>
            </a:r>
          </a:p>
          <a:p>
            <a:pPr marL="466725" lvl="1" indent="-457200">
              <a:buAutoNum type="arabicParenR"/>
            </a:pPr>
            <a:r>
              <a:rPr lang="nl-BE" sz="1900" dirty="0">
                <a:solidFill>
                  <a:schemeClr val="tx1"/>
                </a:solidFill>
              </a:rPr>
              <a:t>E-mailadres, motivatie en bewijsstuk toevoegen</a:t>
            </a:r>
          </a:p>
          <a:p>
            <a:pPr marL="466725" lvl="1" indent="-457200">
              <a:buFontTx/>
              <a:buAutoNum type="arabicParenR"/>
            </a:pPr>
            <a:r>
              <a:rPr lang="nl-BE" sz="1900" dirty="0">
                <a:solidFill>
                  <a:schemeClr val="tx1"/>
                </a:solidFill>
              </a:rPr>
              <a:t>Na toelating EuropaWSE geeft promotor prestaties in van medewerker, of keurt de toewijzing goed in plaats van medewerker</a:t>
            </a:r>
          </a:p>
          <a:p>
            <a:pPr marL="466725" lvl="1" indent="-457200">
              <a:buAutoNum type="arabicParenR"/>
            </a:pPr>
            <a:endParaRPr lang="nl-BE" sz="1900" dirty="0">
              <a:solidFill>
                <a:schemeClr val="tx1"/>
              </a:solidFill>
            </a:endParaRPr>
          </a:p>
          <a:p>
            <a:pPr marL="815975" lvl="2" indent="-457200">
              <a:buAutoNum type="arabicParenR"/>
            </a:pPr>
            <a:endParaRPr lang="nl-BE" sz="1900" dirty="0"/>
          </a:p>
        </p:txBody>
      </p:sp>
      <p:sp>
        <p:nvSpPr>
          <p:cNvPr id="4" name="Tekstvak 3">
            <a:extLst>
              <a:ext uri="{FF2B5EF4-FFF2-40B4-BE49-F238E27FC236}">
                <a16:creationId xmlns:a16="http://schemas.microsoft.com/office/drawing/2014/main" id="{5A6D2AD5-946F-B741-8223-0014A8AD80C4}"/>
              </a:ext>
            </a:extLst>
          </p:cNvPr>
          <p:cNvSpPr txBox="1"/>
          <p:nvPr/>
        </p:nvSpPr>
        <p:spPr>
          <a:xfrm>
            <a:off x="4697135" y="5860473"/>
            <a:ext cx="7249885" cy="646331"/>
          </a:xfrm>
          <a:prstGeom prst="rect">
            <a:avLst/>
          </a:prstGeom>
          <a:noFill/>
        </p:spPr>
        <p:txBody>
          <a:bodyPr wrap="square" rtlCol="0">
            <a:spAutoFit/>
          </a:bodyPr>
          <a:lstStyle/>
          <a:p>
            <a:r>
              <a:rPr lang="nl-BE" sz="1800" dirty="0">
                <a:solidFill>
                  <a:schemeClr val="accent4"/>
                </a:solidFill>
              </a:rPr>
              <a:t>Toelating van de volmacht door EuropaWSE biedt geen garantie dat de ingevoerde prestatie (actie) ook subsidiabel zal zijn! </a:t>
            </a:r>
          </a:p>
        </p:txBody>
      </p:sp>
      <p:pic>
        <p:nvPicPr>
          <p:cNvPr id="5" name="Graphic 4" descr="Waarschuwing met effen opvulling">
            <a:extLst>
              <a:ext uri="{FF2B5EF4-FFF2-40B4-BE49-F238E27FC236}">
                <a16:creationId xmlns:a16="http://schemas.microsoft.com/office/drawing/2014/main" id="{498C36A1-17F7-7314-27F2-4F42B9DE2E2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986894" y="5940071"/>
            <a:ext cx="487134" cy="487134"/>
          </a:xfrm>
          <a:prstGeom prst="rect">
            <a:avLst/>
          </a:prstGeom>
        </p:spPr>
      </p:pic>
    </p:spTree>
    <p:extLst>
      <p:ext uri="{BB962C8B-B14F-4D97-AF65-F5344CB8AC3E}">
        <p14:creationId xmlns:p14="http://schemas.microsoft.com/office/powerpoint/2010/main" val="793712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68BE00-5447-8AC9-ABF8-F0267FAAEDE2}"/>
              </a:ext>
            </a:extLst>
          </p:cNvPr>
          <p:cNvSpPr>
            <a:spLocks noGrp="1"/>
          </p:cNvSpPr>
          <p:nvPr>
            <p:ph type="ctrTitle"/>
          </p:nvPr>
        </p:nvSpPr>
        <p:spPr/>
        <p:txBody>
          <a:bodyPr/>
          <a:lstStyle/>
          <a:p>
            <a:r>
              <a:rPr lang="nl-BE"/>
              <a:t>Waar kan je terecht voor ondersteuning? </a:t>
            </a:r>
          </a:p>
        </p:txBody>
      </p:sp>
      <p:sp>
        <p:nvSpPr>
          <p:cNvPr id="3" name="Ondertitel 2">
            <a:extLst>
              <a:ext uri="{FF2B5EF4-FFF2-40B4-BE49-F238E27FC236}">
                <a16:creationId xmlns:a16="http://schemas.microsoft.com/office/drawing/2014/main" id="{23E776DE-E710-A7A3-4072-C9A3F529B548}"/>
              </a:ext>
            </a:extLst>
          </p:cNvPr>
          <p:cNvSpPr>
            <a:spLocks noGrp="1"/>
          </p:cNvSpPr>
          <p:nvPr>
            <p:ph type="subTitle" idx="1"/>
          </p:nvPr>
        </p:nvSpPr>
        <p:spPr>
          <a:xfrm>
            <a:off x="2229491" y="3355458"/>
            <a:ext cx="7965897" cy="1655762"/>
          </a:xfrm>
        </p:spPr>
        <p:txBody>
          <a:bodyPr>
            <a:normAutofit fontScale="85000" lnSpcReduction="20000"/>
          </a:bodyPr>
          <a:lstStyle/>
          <a:p>
            <a:pPr algn="l"/>
            <a:r>
              <a:rPr lang="nl-BE" sz="2000" dirty="0"/>
              <a:t>Algemene instructies: </a:t>
            </a:r>
          </a:p>
          <a:p>
            <a:pPr algn="l"/>
            <a:r>
              <a:rPr lang="nl-BE" sz="2000" dirty="0">
                <a:hlinkClick r:id="rId3"/>
              </a:rPr>
              <a:t>https://www.europawse.be/praktische-info/opleiding-tijd-registreren-de-tijdsregistratie-applicatie/hulp-bij-gebruik-van-de-tijdsregistratie-applicatie-voor-intern-personeel</a:t>
            </a:r>
            <a:r>
              <a:rPr lang="nl-BE" sz="2000" dirty="0"/>
              <a:t> </a:t>
            </a:r>
          </a:p>
          <a:p>
            <a:pPr algn="l"/>
            <a:r>
              <a:rPr lang="nl-BE" sz="2000" dirty="0"/>
              <a:t>Technische ondersteuning: vul een contactformulier in: </a:t>
            </a:r>
            <a:r>
              <a:rPr lang="nl-BE" sz="2000" dirty="0">
                <a:hlinkClick r:id="rId4"/>
              </a:rPr>
              <a:t>https://www.europawse.be/contact/contactformulier</a:t>
            </a:r>
            <a:endParaRPr lang="nl-BE" sz="2000" dirty="0"/>
          </a:p>
          <a:p>
            <a:pPr algn="l"/>
            <a:r>
              <a:rPr lang="nl-BE" sz="2000" dirty="0"/>
              <a:t>Inhoudelijke ondersteuning: contacteer je projectadviseur</a:t>
            </a:r>
          </a:p>
          <a:p>
            <a:endParaRPr lang="nl-BE" dirty="0"/>
          </a:p>
        </p:txBody>
      </p:sp>
    </p:spTree>
    <p:extLst>
      <p:ext uri="{BB962C8B-B14F-4D97-AF65-F5344CB8AC3E}">
        <p14:creationId xmlns:p14="http://schemas.microsoft.com/office/powerpoint/2010/main" val="2424758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68BE00-5447-8AC9-ABF8-F0267FAAEDE2}"/>
              </a:ext>
            </a:extLst>
          </p:cNvPr>
          <p:cNvSpPr>
            <a:spLocks noGrp="1"/>
          </p:cNvSpPr>
          <p:nvPr>
            <p:ph type="ctrTitle"/>
          </p:nvPr>
        </p:nvSpPr>
        <p:spPr/>
        <p:txBody>
          <a:bodyPr/>
          <a:lstStyle/>
          <a:p>
            <a:r>
              <a:rPr lang="nl-BE"/>
              <a:t>Instructie Registratie Deelnemers </a:t>
            </a:r>
          </a:p>
        </p:txBody>
      </p:sp>
      <p:sp>
        <p:nvSpPr>
          <p:cNvPr id="3" name="Ondertitel 2">
            <a:extLst>
              <a:ext uri="{FF2B5EF4-FFF2-40B4-BE49-F238E27FC236}">
                <a16:creationId xmlns:a16="http://schemas.microsoft.com/office/drawing/2014/main" id="{23E776DE-E710-A7A3-4072-C9A3F529B548}"/>
              </a:ext>
            </a:extLst>
          </p:cNvPr>
          <p:cNvSpPr>
            <a:spLocks noGrp="1"/>
          </p:cNvSpPr>
          <p:nvPr>
            <p:ph type="subTitle" idx="1"/>
          </p:nvPr>
        </p:nvSpPr>
        <p:spPr>
          <a:xfrm>
            <a:off x="2108547" y="3602038"/>
            <a:ext cx="7860084" cy="1655762"/>
          </a:xfrm>
        </p:spPr>
        <p:txBody>
          <a:bodyPr vert="horz" lIns="91440" tIns="45720" rIns="91440" bIns="45720" rtlCol="0" anchor="t">
            <a:normAutofit/>
          </a:bodyPr>
          <a:lstStyle/>
          <a:p>
            <a:r>
              <a:rPr lang="nl-NL" dirty="0"/>
              <a:t>Tijdsregistratie-applicatie</a:t>
            </a:r>
            <a:endParaRPr lang="nl-NL" sz="1600" dirty="0"/>
          </a:p>
          <a:p>
            <a:r>
              <a:rPr lang="nl-NL" sz="1600" dirty="0"/>
              <a:t>loket.wewis.vlaanderen.be/tijdsregistratie </a:t>
            </a:r>
            <a:endParaRPr lang="nl-BE" sz="1600" dirty="0"/>
          </a:p>
          <a:p>
            <a:endParaRPr lang="nl-BE" dirty="0"/>
          </a:p>
        </p:txBody>
      </p:sp>
    </p:spTree>
    <p:extLst>
      <p:ext uri="{BB962C8B-B14F-4D97-AF65-F5344CB8AC3E}">
        <p14:creationId xmlns:p14="http://schemas.microsoft.com/office/powerpoint/2010/main" val="3201605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p:txBody>
          <a:bodyPr/>
          <a:lstStyle/>
          <a:p>
            <a:r>
              <a:rPr lang="nl-BE"/>
              <a:t>Inhoudstafel</a:t>
            </a:r>
          </a:p>
        </p:txBody>
      </p:sp>
      <p:sp>
        <p:nvSpPr>
          <p:cNvPr id="6" name="Tijdelijke aanduiding voor inhoud 5">
            <a:extLst>
              <a:ext uri="{FF2B5EF4-FFF2-40B4-BE49-F238E27FC236}">
                <a16:creationId xmlns:a16="http://schemas.microsoft.com/office/drawing/2014/main" id="{B145AD5B-B05C-2212-311D-F1913C9DF65C}"/>
              </a:ext>
            </a:extLst>
          </p:cNvPr>
          <p:cNvSpPr>
            <a:spLocks noGrp="1"/>
          </p:cNvSpPr>
          <p:nvPr>
            <p:ph idx="1"/>
          </p:nvPr>
        </p:nvSpPr>
        <p:spPr/>
        <p:txBody>
          <a:bodyPr>
            <a:normAutofit/>
          </a:bodyPr>
          <a:lstStyle/>
          <a:p>
            <a:pPr marL="342900" indent="-342900">
              <a:buFont typeface="Wingdings" panose="05000000000000000000" pitchFamily="2" charset="2"/>
              <a:buChar char="§"/>
            </a:pPr>
            <a:r>
              <a:rPr lang="nl-BE" sz="2800" dirty="0"/>
              <a:t>Wie registreert deelnemers, waar en waarom?</a:t>
            </a:r>
          </a:p>
          <a:p>
            <a:pPr marL="342900" indent="-342900">
              <a:buFont typeface="Wingdings" panose="05000000000000000000" pitchFamily="2" charset="2"/>
              <a:buChar char="§"/>
            </a:pPr>
            <a:r>
              <a:rPr lang="nl-BE" sz="2800" dirty="0"/>
              <a:t>Welke gegevens zijn vereist? Frequentie van registreren?</a:t>
            </a:r>
          </a:p>
          <a:p>
            <a:pPr marL="342900" indent="-342900">
              <a:buFont typeface="Wingdings" panose="05000000000000000000" pitchFamily="2" charset="2"/>
              <a:buChar char="§"/>
            </a:pPr>
            <a:r>
              <a:rPr lang="nl-BE" sz="2800" dirty="0"/>
              <a:t>Hoe registreer je deelnemers?</a:t>
            </a:r>
          </a:p>
          <a:p>
            <a:pPr marL="342900" indent="-342900">
              <a:buFont typeface="Wingdings" panose="05000000000000000000" pitchFamily="2" charset="2"/>
              <a:buChar char="§"/>
            </a:pPr>
            <a:r>
              <a:rPr lang="nl-BE" sz="2800" dirty="0"/>
              <a:t>Waar vind je een overzicht van geregistreerde en niet-geregistreerde deelnemers?</a:t>
            </a:r>
          </a:p>
          <a:p>
            <a:pPr marL="342900" indent="-342900">
              <a:buFont typeface="Wingdings" panose="05000000000000000000" pitchFamily="2" charset="2"/>
              <a:buChar char="§"/>
            </a:pPr>
            <a:r>
              <a:rPr lang="nl-BE" sz="2800" dirty="0"/>
              <a:t>Hoe breng je wijzigingen aan?</a:t>
            </a:r>
          </a:p>
          <a:p>
            <a:pPr marL="342900" indent="-342900">
              <a:buFont typeface="Wingdings" panose="05000000000000000000" pitchFamily="2" charset="2"/>
              <a:buChar char="§"/>
            </a:pPr>
            <a:r>
              <a:rPr lang="nl-BE" sz="2800" dirty="0"/>
              <a:t>Waar kan je terecht voor ondersteuning? </a:t>
            </a:r>
          </a:p>
        </p:txBody>
      </p:sp>
      <p:pic>
        <p:nvPicPr>
          <p:cNvPr id="2" name="Afbeelding 1">
            <a:extLst>
              <a:ext uri="{FF2B5EF4-FFF2-40B4-BE49-F238E27FC236}">
                <a16:creationId xmlns:a16="http://schemas.microsoft.com/office/drawing/2014/main" id="{E2EFE4BE-00F5-2988-ADD6-FD2E9E4B07AF}"/>
              </a:ext>
            </a:extLst>
          </p:cNvPr>
          <p:cNvPicPr>
            <a:picLocks noChangeAspect="1"/>
          </p:cNvPicPr>
          <p:nvPr/>
        </p:nvPicPr>
        <p:blipFill>
          <a:blip r:embed="rId3"/>
          <a:stretch>
            <a:fillRect/>
          </a:stretch>
        </p:blipFill>
        <p:spPr>
          <a:xfrm>
            <a:off x="9994894" y="89453"/>
            <a:ext cx="1871634" cy="2072820"/>
          </a:xfrm>
          <a:prstGeom prst="rect">
            <a:avLst/>
          </a:prstGeom>
        </p:spPr>
      </p:pic>
    </p:spTree>
    <p:extLst>
      <p:ext uri="{BB962C8B-B14F-4D97-AF65-F5344CB8AC3E}">
        <p14:creationId xmlns:p14="http://schemas.microsoft.com/office/powerpoint/2010/main" val="1169059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p:txBody>
          <a:bodyPr/>
          <a:lstStyle/>
          <a:p>
            <a:r>
              <a:rPr lang="nl-BE"/>
              <a:t>Wie registreert deelnemers, waar en waarom?</a:t>
            </a:r>
          </a:p>
        </p:txBody>
      </p:sp>
      <p:pic>
        <p:nvPicPr>
          <p:cNvPr id="3" name="Afbeelding 2">
            <a:extLst>
              <a:ext uri="{FF2B5EF4-FFF2-40B4-BE49-F238E27FC236}">
                <a16:creationId xmlns:a16="http://schemas.microsoft.com/office/drawing/2014/main" id="{1F180EBE-0F56-F2EA-7D8C-0F432BC84A27}"/>
              </a:ext>
            </a:extLst>
          </p:cNvPr>
          <p:cNvPicPr>
            <a:picLocks noChangeAspect="1"/>
          </p:cNvPicPr>
          <p:nvPr/>
        </p:nvPicPr>
        <p:blipFill>
          <a:blip r:embed="rId3"/>
          <a:stretch>
            <a:fillRect/>
          </a:stretch>
        </p:blipFill>
        <p:spPr>
          <a:xfrm>
            <a:off x="1158806" y="1961091"/>
            <a:ext cx="1908213" cy="1835055"/>
          </a:xfrm>
          <a:prstGeom prst="rect">
            <a:avLst/>
          </a:prstGeom>
        </p:spPr>
      </p:pic>
      <p:sp>
        <p:nvSpPr>
          <p:cNvPr id="13" name="Tijdelijke aanduiding voor inhoud 12">
            <a:extLst>
              <a:ext uri="{FF2B5EF4-FFF2-40B4-BE49-F238E27FC236}">
                <a16:creationId xmlns:a16="http://schemas.microsoft.com/office/drawing/2014/main" id="{8495A7DF-B166-4143-94E6-31BAE8C894A4}"/>
              </a:ext>
            </a:extLst>
          </p:cNvPr>
          <p:cNvSpPr>
            <a:spLocks noGrp="1"/>
          </p:cNvSpPr>
          <p:nvPr>
            <p:ph idx="1"/>
          </p:nvPr>
        </p:nvSpPr>
        <p:spPr>
          <a:xfrm>
            <a:off x="143919" y="1743534"/>
            <a:ext cx="11621548" cy="3901892"/>
          </a:xfrm>
        </p:spPr>
        <p:txBody>
          <a:bodyPr vert="horz" lIns="91440" tIns="45720" rIns="91440" bIns="45720" rtlCol="0" anchor="t">
            <a:normAutofit fontScale="85000" lnSpcReduction="20000"/>
          </a:bodyPr>
          <a:lstStyle/>
          <a:p>
            <a:pPr marL="342900" indent="-342900">
              <a:buFont typeface="Wingdings" panose="05000000000000000000" pitchFamily="2" charset="2"/>
              <a:buChar char="§"/>
            </a:pPr>
            <a:r>
              <a:rPr lang="nl-BE" sz="2400" dirty="0"/>
              <a:t>De promotor, en/of actieve partner met rol promotor en/of projectmedewerker registreert de deelnemers in de </a:t>
            </a:r>
            <a:r>
              <a:rPr lang="nl-BE" sz="2400" dirty="0">
                <a:latin typeface="+mj-lt"/>
              </a:rPr>
              <a:t>tijdsregistratie-applicatie</a:t>
            </a:r>
            <a:r>
              <a:rPr lang="nl-BE" sz="2400" dirty="0"/>
              <a:t>:</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pPr marL="342900" indent="-342900">
              <a:buFont typeface="Wingdings" panose="05000000000000000000" pitchFamily="2" charset="2"/>
              <a:buChar char="§"/>
            </a:pPr>
            <a:r>
              <a:rPr lang="nl-NL" sz="2400" b="0" i="0" dirty="0">
                <a:effectLst/>
              </a:rPr>
              <a:t>De afdeling Europa WSE rapporteert </a:t>
            </a:r>
            <a:r>
              <a:rPr lang="nl-NL" sz="2400" b="1" dirty="0"/>
              <a:t>twee keer per jaar </a:t>
            </a:r>
            <a:r>
              <a:rPr lang="nl-NL" sz="2400" b="0" i="0" dirty="0">
                <a:effectLst/>
              </a:rPr>
              <a:t>aan de Europese Commissie over de voortgang van het ESF-programma. In die rapportering moeten wij een stand van zaken geven van de </a:t>
            </a:r>
            <a:r>
              <a:rPr lang="nl-NL" sz="2400" b="0" i="0" dirty="0">
                <a:effectLst/>
                <a:latin typeface="+mj-lt"/>
              </a:rPr>
              <a:t>indicatoren</a:t>
            </a:r>
            <a:r>
              <a:rPr lang="nl-NL" sz="2400" b="0" i="0" dirty="0">
                <a:effectLst/>
              </a:rPr>
              <a:t> die we in de ESF-projecten verzamelen. Wij hebben het recht om deze informatie op te vragen:</a:t>
            </a:r>
          </a:p>
          <a:p>
            <a:pPr algn="ctr"/>
            <a:r>
              <a:rPr lang="nl-NL" sz="2400" dirty="0"/>
              <a:t>	</a:t>
            </a:r>
            <a:r>
              <a:rPr lang="nl-NL" sz="1900" b="0" i="0" u="none" strike="noStrike" dirty="0">
                <a:effectLst/>
                <a:hlinkClick r:id="rId4">
                  <a:extLst>
                    <a:ext uri="{A12FA001-AC4F-418D-AE19-62706E023703}">
                      <ahyp:hlinkClr xmlns:ahyp="http://schemas.microsoft.com/office/drawing/2018/hyperlinkcolor" val="tx"/>
                    </a:ext>
                  </a:extLst>
                </a:hlinkClick>
              </a:rPr>
              <a:t>https://www.europawse.be/over-ons/onze-werking/algemene-privacy-verklaring-departement-werk-en-sociale-economie-afdeling-europese-programmas</a:t>
            </a:r>
            <a:endParaRPr lang="nl-NL" sz="1900" u="none" strike="noStrike" dirty="0"/>
          </a:p>
          <a:p>
            <a:pPr algn="ctr"/>
            <a:endParaRPr lang="nl-BE" sz="2400" dirty="0"/>
          </a:p>
          <a:p>
            <a:endParaRPr lang="nl-BE" dirty="0"/>
          </a:p>
        </p:txBody>
      </p:sp>
      <p:grpSp>
        <p:nvGrpSpPr>
          <p:cNvPr id="18" name="Groep 17">
            <a:extLst>
              <a:ext uri="{FF2B5EF4-FFF2-40B4-BE49-F238E27FC236}">
                <a16:creationId xmlns:a16="http://schemas.microsoft.com/office/drawing/2014/main" id="{CED66B27-DD6E-06D8-5350-2B281B2B8691}"/>
              </a:ext>
            </a:extLst>
          </p:cNvPr>
          <p:cNvGrpSpPr/>
          <p:nvPr/>
        </p:nvGrpSpPr>
        <p:grpSpPr>
          <a:xfrm>
            <a:off x="3140632" y="2350370"/>
            <a:ext cx="5991225" cy="1100761"/>
            <a:chOff x="2750359" y="2510203"/>
            <a:chExt cx="5991225" cy="1031240"/>
          </a:xfrm>
        </p:grpSpPr>
        <p:pic>
          <p:nvPicPr>
            <p:cNvPr id="16" name="Afbeelding 15">
              <a:extLst>
                <a:ext uri="{FF2B5EF4-FFF2-40B4-BE49-F238E27FC236}">
                  <a16:creationId xmlns:a16="http://schemas.microsoft.com/office/drawing/2014/main" id="{884FEF53-D254-E51B-2385-5EFB9A8B9EDC}"/>
                </a:ext>
              </a:extLst>
            </p:cNvPr>
            <p:cNvPicPr>
              <a:picLocks noChangeAspect="1"/>
            </p:cNvPicPr>
            <p:nvPr/>
          </p:nvPicPr>
          <p:blipFill>
            <a:blip r:embed="rId5"/>
            <a:stretch>
              <a:fillRect/>
            </a:stretch>
          </p:blipFill>
          <p:spPr>
            <a:xfrm>
              <a:off x="2750359" y="2510203"/>
              <a:ext cx="5991225" cy="1031240"/>
            </a:xfrm>
            <a:prstGeom prst="rect">
              <a:avLst/>
            </a:prstGeom>
          </p:spPr>
        </p:pic>
        <p:sp>
          <p:nvSpPr>
            <p:cNvPr id="17" name="Tekstvak 16">
              <a:extLst>
                <a:ext uri="{FF2B5EF4-FFF2-40B4-BE49-F238E27FC236}">
                  <a16:creationId xmlns:a16="http://schemas.microsoft.com/office/drawing/2014/main" id="{17957114-CE0A-E218-2FFA-0485D193C2AF}"/>
                </a:ext>
              </a:extLst>
            </p:cNvPr>
            <p:cNvSpPr txBox="1"/>
            <p:nvPr/>
          </p:nvSpPr>
          <p:spPr>
            <a:xfrm>
              <a:off x="3143250" y="2724150"/>
              <a:ext cx="5420354" cy="418090"/>
            </a:xfrm>
            <a:prstGeom prst="rect">
              <a:avLst/>
            </a:prstGeom>
            <a:noFill/>
          </p:spPr>
          <p:txBody>
            <a:bodyPr wrap="square" rtlCol="0">
              <a:spAutoFit/>
            </a:bodyPr>
            <a:lstStyle/>
            <a:p>
              <a:r>
                <a:rPr lang="nl-BE" sz="2300" dirty="0">
                  <a:solidFill>
                    <a:schemeClr val="bg1"/>
                  </a:solidFill>
                </a:rPr>
                <a:t>loket.wewis.vlaanderen.be/tijdsregistratie</a:t>
              </a:r>
            </a:p>
          </p:txBody>
        </p:sp>
      </p:grpSp>
    </p:spTree>
    <p:extLst>
      <p:ext uri="{BB962C8B-B14F-4D97-AF65-F5344CB8AC3E}">
        <p14:creationId xmlns:p14="http://schemas.microsoft.com/office/powerpoint/2010/main" val="1571946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p:txBody>
          <a:bodyPr/>
          <a:lstStyle/>
          <a:p>
            <a:r>
              <a:rPr lang="nl-BE"/>
              <a:t>Welke gegevens zijn vereist?</a:t>
            </a:r>
          </a:p>
        </p:txBody>
      </p:sp>
      <p:sp>
        <p:nvSpPr>
          <p:cNvPr id="13" name="Tijdelijke aanduiding voor inhoud 12">
            <a:extLst>
              <a:ext uri="{FF2B5EF4-FFF2-40B4-BE49-F238E27FC236}">
                <a16:creationId xmlns:a16="http://schemas.microsoft.com/office/drawing/2014/main" id="{8495A7DF-B166-4143-94E6-31BAE8C894A4}"/>
              </a:ext>
            </a:extLst>
          </p:cNvPr>
          <p:cNvSpPr>
            <a:spLocks noGrp="1"/>
          </p:cNvSpPr>
          <p:nvPr>
            <p:ph idx="1"/>
          </p:nvPr>
        </p:nvSpPr>
        <p:spPr>
          <a:xfrm>
            <a:off x="143919" y="1743534"/>
            <a:ext cx="11621548" cy="3657600"/>
          </a:xfrm>
        </p:spPr>
        <p:txBody>
          <a:bodyPr>
            <a:normAutofit/>
          </a:bodyPr>
          <a:lstStyle/>
          <a:p>
            <a:r>
              <a:rPr lang="nl-BE" dirty="0"/>
              <a:t>Voor elke deelnemer zijn volgende gegevens nodig:</a:t>
            </a:r>
          </a:p>
          <a:p>
            <a:pPr marL="342900" indent="-342900">
              <a:buFont typeface="Wingdings" panose="05000000000000000000" pitchFamily="2" charset="2"/>
              <a:buChar char="§"/>
            </a:pPr>
            <a:r>
              <a:rPr lang="nl-BE" dirty="0"/>
              <a:t>Rijksregisternummer of bisnummer</a:t>
            </a:r>
          </a:p>
          <a:p>
            <a:pPr marL="342900" indent="-342900">
              <a:buFont typeface="Wingdings" panose="05000000000000000000" pitchFamily="2" charset="2"/>
              <a:buChar char="§"/>
            </a:pPr>
            <a:r>
              <a:rPr lang="nl-BE" dirty="0"/>
              <a:t>Begindatum actie</a:t>
            </a:r>
          </a:p>
          <a:p>
            <a:pPr marL="342900" indent="-342900">
              <a:buFont typeface="Wingdings" panose="05000000000000000000" pitchFamily="2" charset="2"/>
              <a:buChar char="§"/>
            </a:pPr>
            <a:r>
              <a:rPr lang="nl-BE" dirty="0"/>
              <a:t>Einddatum actie</a:t>
            </a:r>
          </a:p>
          <a:p>
            <a:pPr marL="342900" indent="-342900">
              <a:buFont typeface="Wingdings" panose="05000000000000000000" pitchFamily="2" charset="2"/>
              <a:buChar char="§"/>
            </a:pPr>
            <a:endParaRPr lang="nl-BE" dirty="0"/>
          </a:p>
          <a:p>
            <a:pPr marL="342900" indent="-342900">
              <a:buFont typeface="Wingdings" panose="05000000000000000000" pitchFamily="2" charset="2"/>
              <a:buChar char="§"/>
            </a:pPr>
            <a:endParaRPr lang="nl-BE" dirty="0"/>
          </a:p>
          <a:p>
            <a:r>
              <a:rPr lang="nl-BE" dirty="0">
                <a:latin typeface="+mj-lt"/>
              </a:rPr>
              <a:t>Frequentie van registreren?</a:t>
            </a:r>
          </a:p>
          <a:p>
            <a:pPr marL="342900" indent="-342900">
              <a:buFont typeface="Wingdings" panose="05000000000000000000" pitchFamily="2" charset="2"/>
              <a:buChar char="§"/>
            </a:pPr>
            <a:r>
              <a:rPr lang="nl-BE" dirty="0"/>
              <a:t>Volgens een vaste frequentie, bv. maandelijks of driemaandelijks</a:t>
            </a:r>
          </a:p>
          <a:p>
            <a:pPr marL="342900" indent="-342900">
              <a:buFont typeface="Wingdings" panose="05000000000000000000" pitchFamily="2" charset="2"/>
              <a:buChar char="§"/>
            </a:pPr>
            <a:r>
              <a:rPr lang="nl-BE" dirty="0"/>
              <a:t>Ok om pas te registeren eens vertrouwensband voldoende sterk voor vraag naar RRN, in een later stadium: registratiedatum = niet de startdatum. </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p:txBody>
      </p:sp>
    </p:spTree>
    <p:extLst>
      <p:ext uri="{BB962C8B-B14F-4D97-AF65-F5344CB8AC3E}">
        <p14:creationId xmlns:p14="http://schemas.microsoft.com/office/powerpoint/2010/main" val="2302200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p:txBody>
          <a:bodyPr/>
          <a:lstStyle/>
          <a:p>
            <a:r>
              <a:rPr lang="nl-BE"/>
              <a:t>Hoe registreer je deelnemers? (1)</a:t>
            </a:r>
          </a:p>
        </p:txBody>
      </p:sp>
      <p:sp>
        <p:nvSpPr>
          <p:cNvPr id="6" name="Tijdelijke aanduiding voor inhoud 5">
            <a:extLst>
              <a:ext uri="{FF2B5EF4-FFF2-40B4-BE49-F238E27FC236}">
                <a16:creationId xmlns:a16="http://schemas.microsoft.com/office/drawing/2014/main" id="{B145AD5B-B05C-2212-311D-F1913C9DF65C}"/>
              </a:ext>
            </a:extLst>
          </p:cNvPr>
          <p:cNvSpPr>
            <a:spLocks noGrp="1"/>
          </p:cNvSpPr>
          <p:nvPr>
            <p:ph idx="1"/>
          </p:nvPr>
        </p:nvSpPr>
        <p:spPr>
          <a:xfrm>
            <a:off x="325473" y="1790701"/>
            <a:ext cx="3590546" cy="3765272"/>
          </a:xfrm>
        </p:spPr>
        <p:txBody>
          <a:bodyPr>
            <a:normAutofit fontScale="92500" lnSpcReduction="20000"/>
          </a:bodyPr>
          <a:lstStyle/>
          <a:p>
            <a:pPr marL="342900" indent="-342900">
              <a:buFont typeface="Wingdings" panose="05000000000000000000" pitchFamily="2" charset="2"/>
              <a:buChar char="§"/>
            </a:pPr>
            <a:r>
              <a:rPr lang="nl-BE"/>
              <a:t>Je logt in op de </a:t>
            </a:r>
            <a:r>
              <a:rPr lang="nl-BE" b="1"/>
              <a:t>Tijdsregistratie-applicatie</a:t>
            </a:r>
            <a:r>
              <a:rPr lang="nl-BE"/>
              <a:t>. </a:t>
            </a:r>
          </a:p>
          <a:p>
            <a:pPr marL="342900" indent="-342900">
              <a:buFont typeface="Wingdings" panose="05000000000000000000" pitchFamily="2" charset="2"/>
              <a:buChar char="§"/>
            </a:pPr>
            <a:endParaRPr lang="nl-BE"/>
          </a:p>
          <a:p>
            <a:pPr marL="342900" indent="-342900">
              <a:buFont typeface="Wingdings" panose="05000000000000000000" pitchFamily="2" charset="2"/>
              <a:buChar char="§"/>
            </a:pPr>
            <a:r>
              <a:rPr lang="nl-BE"/>
              <a:t>Je selecteert het tabblad ‘</a:t>
            </a:r>
            <a:r>
              <a:rPr lang="nl-BE">
                <a:latin typeface="+mj-lt"/>
              </a:rPr>
              <a:t>Projectoverzicht deelnemers’.</a:t>
            </a:r>
          </a:p>
          <a:p>
            <a:endParaRPr lang="nl-BE"/>
          </a:p>
          <a:p>
            <a:pPr marL="342900" indent="-342900">
              <a:buFont typeface="Wingdings" panose="05000000000000000000" pitchFamily="2" charset="2"/>
              <a:buChar char="§"/>
            </a:pPr>
            <a:r>
              <a:rPr lang="nl-BE"/>
              <a:t>In dit tabblad krijg je een overzicht van alle projecten waarvoor je deelnemers kan registreren.</a:t>
            </a:r>
          </a:p>
          <a:p>
            <a:r>
              <a:rPr lang="nl-BE"/>
              <a:t>  </a:t>
            </a:r>
          </a:p>
          <a:p>
            <a:pPr marL="342900" indent="-342900">
              <a:buFont typeface="Wingdings" panose="05000000000000000000" pitchFamily="2" charset="2"/>
              <a:buChar char="§"/>
            </a:pPr>
            <a:r>
              <a:rPr lang="nl-BE">
                <a:latin typeface="+mj-lt"/>
              </a:rPr>
              <a:t>Selecteer het juiste project </a:t>
            </a:r>
            <a:r>
              <a:rPr lang="nl-BE"/>
              <a:t>door op de lijn te klikken of op het ‘&gt;’-teken. </a:t>
            </a:r>
          </a:p>
          <a:p>
            <a:endParaRPr lang="nl-BE"/>
          </a:p>
          <a:p>
            <a:pPr marL="342900" indent="-342900">
              <a:buFont typeface="Wingdings" panose="05000000000000000000" pitchFamily="2" charset="2"/>
              <a:buChar char="§"/>
            </a:pPr>
            <a:endParaRPr lang="nl-BE"/>
          </a:p>
        </p:txBody>
      </p:sp>
      <p:pic>
        <p:nvPicPr>
          <p:cNvPr id="3" name="Afbeelding 2">
            <a:extLst>
              <a:ext uri="{FF2B5EF4-FFF2-40B4-BE49-F238E27FC236}">
                <a16:creationId xmlns:a16="http://schemas.microsoft.com/office/drawing/2014/main" id="{7DDE0549-34E5-8CBA-141A-0CE2402132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9303" y="1889244"/>
            <a:ext cx="8343043" cy="2729292"/>
          </a:xfrm>
          <a:prstGeom prst="rect">
            <a:avLst/>
          </a:prstGeom>
        </p:spPr>
      </p:pic>
    </p:spTree>
    <p:extLst>
      <p:ext uri="{BB962C8B-B14F-4D97-AF65-F5344CB8AC3E}">
        <p14:creationId xmlns:p14="http://schemas.microsoft.com/office/powerpoint/2010/main" val="2804960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a:xfrm>
            <a:off x="325471" y="351196"/>
            <a:ext cx="3321855" cy="840606"/>
          </a:xfrm>
        </p:spPr>
        <p:txBody>
          <a:bodyPr>
            <a:normAutofit fontScale="90000"/>
          </a:bodyPr>
          <a:lstStyle/>
          <a:p>
            <a:r>
              <a:rPr lang="nl-BE"/>
              <a:t>Hoe registreer je de deelnemers? (2)</a:t>
            </a:r>
          </a:p>
        </p:txBody>
      </p:sp>
      <p:sp>
        <p:nvSpPr>
          <p:cNvPr id="6" name="Tijdelijke aanduiding voor inhoud 5">
            <a:extLst>
              <a:ext uri="{FF2B5EF4-FFF2-40B4-BE49-F238E27FC236}">
                <a16:creationId xmlns:a16="http://schemas.microsoft.com/office/drawing/2014/main" id="{B145AD5B-B05C-2212-311D-F1913C9DF65C}"/>
              </a:ext>
            </a:extLst>
          </p:cNvPr>
          <p:cNvSpPr>
            <a:spLocks noGrp="1"/>
          </p:cNvSpPr>
          <p:nvPr>
            <p:ph idx="1"/>
          </p:nvPr>
        </p:nvSpPr>
        <p:spPr>
          <a:xfrm>
            <a:off x="325471" y="1514475"/>
            <a:ext cx="3178109" cy="3971925"/>
          </a:xfrm>
        </p:spPr>
        <p:txBody>
          <a:bodyPr>
            <a:normAutofit lnSpcReduction="10000"/>
          </a:bodyPr>
          <a:lstStyle/>
          <a:p>
            <a:pPr marL="342900" indent="-342900">
              <a:buFont typeface="Wingdings" panose="05000000000000000000" pitchFamily="2" charset="2"/>
              <a:buChar char="§"/>
            </a:pPr>
            <a:r>
              <a:rPr lang="nl-BE" dirty="0"/>
              <a:t>Eénmaal in het project zie je twee </a:t>
            </a:r>
            <a:r>
              <a:rPr lang="nl-BE" dirty="0" err="1"/>
              <a:t>subttabbladen</a:t>
            </a:r>
            <a:r>
              <a:rPr lang="nl-BE" dirty="0"/>
              <a:t>: ‘</a:t>
            </a:r>
            <a:r>
              <a:rPr lang="nl-BE" dirty="0">
                <a:latin typeface="+mj-lt"/>
              </a:rPr>
              <a:t>Deelnemers’ </a:t>
            </a:r>
            <a:r>
              <a:rPr lang="nl-BE" dirty="0"/>
              <a:t>en </a:t>
            </a:r>
            <a:r>
              <a:rPr lang="nl-BE" dirty="0">
                <a:latin typeface="+mj-lt"/>
              </a:rPr>
              <a:t>’Deelnemers toevoegen’ </a:t>
            </a:r>
            <a:r>
              <a:rPr lang="nl-BE" i="1" dirty="0"/>
              <a:t>(geselecteerde knop is blauw, andere wit): </a:t>
            </a:r>
            <a:endParaRPr lang="nl-BE" dirty="0">
              <a:latin typeface="+mj-lt"/>
            </a:endParaRPr>
          </a:p>
          <a:p>
            <a:endParaRPr lang="nl-BE" dirty="0">
              <a:latin typeface="+mj-lt"/>
            </a:endParaRPr>
          </a:p>
          <a:p>
            <a:pPr marL="342900" indent="-342900">
              <a:buFont typeface="Wingdings" panose="05000000000000000000" pitchFamily="2" charset="2"/>
              <a:buChar char="§"/>
            </a:pPr>
            <a:r>
              <a:rPr lang="nl-BE" dirty="0"/>
              <a:t>In het </a:t>
            </a:r>
            <a:r>
              <a:rPr lang="nl-BE" dirty="0" err="1"/>
              <a:t>subtabblad</a:t>
            </a:r>
            <a:r>
              <a:rPr lang="nl-BE" dirty="0"/>
              <a:t> ‘</a:t>
            </a:r>
            <a:r>
              <a:rPr lang="nl-BE" dirty="0">
                <a:latin typeface="+mj-lt"/>
              </a:rPr>
              <a:t>Deelnemers’</a:t>
            </a:r>
            <a:r>
              <a:rPr lang="nl-BE" dirty="0"/>
              <a:t> staan alle geregistreerde deelnemers tot dan toe (lege lijst bij start). </a:t>
            </a:r>
          </a:p>
        </p:txBody>
      </p:sp>
      <p:pic>
        <p:nvPicPr>
          <p:cNvPr id="21" name="Afbeelding 20">
            <a:extLst>
              <a:ext uri="{FF2B5EF4-FFF2-40B4-BE49-F238E27FC236}">
                <a16:creationId xmlns:a16="http://schemas.microsoft.com/office/drawing/2014/main" id="{B3B02F4C-343C-6A08-1242-17298372FC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94747" y="552364"/>
            <a:ext cx="7435892" cy="5528396"/>
          </a:xfrm>
          <a:prstGeom prst="rect">
            <a:avLst/>
          </a:prstGeom>
        </p:spPr>
      </p:pic>
    </p:spTree>
    <p:extLst>
      <p:ext uri="{BB962C8B-B14F-4D97-AF65-F5344CB8AC3E}">
        <p14:creationId xmlns:p14="http://schemas.microsoft.com/office/powerpoint/2010/main" val="3345000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a:xfrm>
            <a:off x="325471" y="351196"/>
            <a:ext cx="3321855" cy="840606"/>
          </a:xfrm>
        </p:spPr>
        <p:txBody>
          <a:bodyPr>
            <a:normAutofit fontScale="90000"/>
          </a:bodyPr>
          <a:lstStyle/>
          <a:p>
            <a:r>
              <a:rPr lang="nl-BE"/>
              <a:t>Hoe registreer je de deelnemers? (3)</a:t>
            </a:r>
          </a:p>
        </p:txBody>
      </p:sp>
      <p:sp>
        <p:nvSpPr>
          <p:cNvPr id="6" name="Tijdelijke aanduiding voor inhoud 5">
            <a:extLst>
              <a:ext uri="{FF2B5EF4-FFF2-40B4-BE49-F238E27FC236}">
                <a16:creationId xmlns:a16="http://schemas.microsoft.com/office/drawing/2014/main" id="{B145AD5B-B05C-2212-311D-F1913C9DF65C}"/>
              </a:ext>
            </a:extLst>
          </p:cNvPr>
          <p:cNvSpPr>
            <a:spLocks noGrp="1"/>
          </p:cNvSpPr>
          <p:nvPr>
            <p:ph idx="1"/>
          </p:nvPr>
        </p:nvSpPr>
        <p:spPr>
          <a:xfrm>
            <a:off x="195209" y="1514475"/>
            <a:ext cx="3647326" cy="3971925"/>
          </a:xfrm>
        </p:spPr>
        <p:txBody>
          <a:bodyPr>
            <a:normAutofit fontScale="92500" lnSpcReduction="10000"/>
          </a:bodyPr>
          <a:lstStyle/>
          <a:p>
            <a:pPr marL="342900" indent="-342900">
              <a:buFont typeface="Wingdings" panose="05000000000000000000" pitchFamily="2" charset="2"/>
              <a:buChar char="§"/>
            </a:pPr>
            <a:r>
              <a:rPr lang="nl-BE"/>
              <a:t>Je selecteert het </a:t>
            </a:r>
            <a:r>
              <a:rPr lang="nl-BE" err="1"/>
              <a:t>subtabblad</a:t>
            </a:r>
            <a:r>
              <a:rPr lang="nl-BE"/>
              <a:t> ‘</a:t>
            </a:r>
            <a:r>
              <a:rPr lang="nl-BE">
                <a:latin typeface="+mj-lt"/>
              </a:rPr>
              <a:t>Deelnemers toevoegen, </a:t>
            </a:r>
            <a:r>
              <a:rPr lang="nl-BE"/>
              <a:t>je downloadt</a:t>
            </a:r>
            <a:r>
              <a:rPr lang="nl-BE" sz="2000"/>
              <a:t> het bestand ‘</a:t>
            </a:r>
            <a:r>
              <a:rPr lang="nl-BE" sz="2000">
                <a:latin typeface="+mj-lt"/>
              </a:rPr>
              <a:t>Sjabloon_Deelnemers.xlsx</a:t>
            </a:r>
            <a:r>
              <a:rPr lang="nl-BE" sz="2000"/>
              <a:t>’.</a:t>
            </a:r>
          </a:p>
          <a:p>
            <a:endParaRPr lang="nl-BE" sz="2000"/>
          </a:p>
          <a:p>
            <a:pPr marL="342900" indent="-342900">
              <a:buFont typeface="Wingdings" panose="05000000000000000000" pitchFamily="2" charset="2"/>
              <a:buChar char="§"/>
            </a:pPr>
            <a:r>
              <a:rPr lang="nl-BE" sz="2000"/>
              <a:t>Je vult het aan en bewaart het bestand. </a:t>
            </a:r>
          </a:p>
          <a:p>
            <a:pPr marL="342900" indent="-342900">
              <a:buFont typeface="Wingdings" panose="05000000000000000000" pitchFamily="2" charset="2"/>
              <a:buChar char="§"/>
            </a:pPr>
            <a:endParaRPr lang="nl-BE"/>
          </a:p>
          <a:p>
            <a:r>
              <a:rPr lang="nl-BE">
                <a:solidFill>
                  <a:srgbClr val="FF0000"/>
                </a:solidFill>
                <a:latin typeface="+mj-lt"/>
              </a:rPr>
              <a:t>OPGELET: Enkel dit specifieke </a:t>
            </a:r>
            <a:r>
              <a:rPr lang="nl-BE" err="1">
                <a:solidFill>
                  <a:srgbClr val="FF0000"/>
                </a:solidFill>
                <a:latin typeface="+mj-lt"/>
              </a:rPr>
              <a:t>xlsx</a:t>
            </a:r>
            <a:r>
              <a:rPr lang="nl-BE">
                <a:solidFill>
                  <a:srgbClr val="FF0000"/>
                </a:solidFill>
                <a:latin typeface="+mj-lt"/>
              </a:rPr>
              <a:t>-bestand kan effectief gebruikt worden! Vul het nauwgezet in. Verander de volgorde van de kolommen of kolomnamen niet! </a:t>
            </a:r>
          </a:p>
        </p:txBody>
      </p:sp>
      <p:pic>
        <p:nvPicPr>
          <p:cNvPr id="9" name="Afbeelding 8">
            <a:extLst>
              <a:ext uri="{FF2B5EF4-FFF2-40B4-BE49-F238E27FC236}">
                <a16:creationId xmlns:a16="http://schemas.microsoft.com/office/drawing/2014/main" id="{D35AD8E1-67F3-CE24-8C7D-676845081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0727" y="351196"/>
            <a:ext cx="7310794" cy="5486400"/>
          </a:xfrm>
          <a:prstGeom prst="rect">
            <a:avLst/>
          </a:prstGeom>
        </p:spPr>
      </p:pic>
    </p:spTree>
    <p:extLst>
      <p:ext uri="{BB962C8B-B14F-4D97-AF65-F5344CB8AC3E}">
        <p14:creationId xmlns:p14="http://schemas.microsoft.com/office/powerpoint/2010/main" val="2028521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6E58AD9-32C3-218F-9B33-C96D707B2B4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4808" y="1511375"/>
            <a:ext cx="6616095" cy="3644566"/>
          </a:xfrm>
          <a:prstGeom prst="rect">
            <a:avLst/>
          </a:prstGeom>
        </p:spPr>
      </p:pic>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p:txBody>
          <a:bodyPr/>
          <a:lstStyle/>
          <a:p>
            <a:r>
              <a:rPr lang="nl-BE"/>
              <a:t>Hoe registreer je de deelnemers? (4)</a:t>
            </a:r>
          </a:p>
        </p:txBody>
      </p:sp>
      <p:sp>
        <p:nvSpPr>
          <p:cNvPr id="6" name="Tijdelijke aanduiding voor inhoud 5">
            <a:extLst>
              <a:ext uri="{FF2B5EF4-FFF2-40B4-BE49-F238E27FC236}">
                <a16:creationId xmlns:a16="http://schemas.microsoft.com/office/drawing/2014/main" id="{B145AD5B-B05C-2212-311D-F1913C9DF65C}"/>
              </a:ext>
            </a:extLst>
          </p:cNvPr>
          <p:cNvSpPr>
            <a:spLocks noGrp="1"/>
          </p:cNvSpPr>
          <p:nvPr>
            <p:ph idx="1"/>
          </p:nvPr>
        </p:nvSpPr>
        <p:spPr>
          <a:xfrm>
            <a:off x="325471" y="1790700"/>
            <a:ext cx="4041045" cy="2185399"/>
          </a:xfrm>
        </p:spPr>
        <p:txBody>
          <a:bodyPr>
            <a:normAutofit/>
          </a:bodyPr>
          <a:lstStyle/>
          <a:p>
            <a:endParaRPr lang="nl-BE"/>
          </a:p>
          <a:p>
            <a:endParaRPr lang="nl-BE"/>
          </a:p>
          <a:p>
            <a:pPr marL="342900" indent="-342900">
              <a:buFont typeface="Wingdings" panose="05000000000000000000" pitchFamily="2" charset="2"/>
              <a:buChar char="§"/>
            </a:pPr>
            <a:endParaRPr lang="nl-BE"/>
          </a:p>
        </p:txBody>
      </p:sp>
      <p:sp>
        <p:nvSpPr>
          <p:cNvPr id="13" name="Tekstvak 12">
            <a:extLst>
              <a:ext uri="{FF2B5EF4-FFF2-40B4-BE49-F238E27FC236}">
                <a16:creationId xmlns:a16="http://schemas.microsoft.com/office/drawing/2014/main" id="{7F3E6FD6-7FF6-6BA5-AF80-96319A7DD22F}"/>
              </a:ext>
            </a:extLst>
          </p:cNvPr>
          <p:cNvSpPr txBox="1"/>
          <p:nvPr/>
        </p:nvSpPr>
        <p:spPr>
          <a:xfrm>
            <a:off x="7032706" y="1082868"/>
            <a:ext cx="5301342" cy="8925520"/>
          </a:xfrm>
          <a:prstGeom prst="rect">
            <a:avLst/>
          </a:prstGeom>
          <a:noFill/>
        </p:spPr>
        <p:txBody>
          <a:bodyPr wrap="square" rtlCol="0">
            <a:spAutoFit/>
          </a:bodyPr>
          <a:lstStyle/>
          <a:p>
            <a:pPr marL="342900" indent="-342900">
              <a:buFont typeface="Wingdings" panose="05000000000000000000" pitchFamily="2" charset="2"/>
              <a:buChar char="§"/>
            </a:pPr>
            <a:r>
              <a:rPr lang="nl-BE" sz="2000"/>
              <a:t>Vul de velden in het bestand ‘</a:t>
            </a:r>
            <a:r>
              <a:rPr lang="nl-BE" sz="2000">
                <a:latin typeface="+mj-lt"/>
              </a:rPr>
              <a:t>Sjabloon_deelnemers.xlsx’</a:t>
            </a:r>
            <a:r>
              <a:rPr lang="nl-BE" sz="2000"/>
              <a:t> aan (1 rij per deelnemer). Geef het bestand gerust een eigen naam. </a:t>
            </a:r>
            <a:endParaRPr lang="nl-BE" sz="2000">
              <a:highlight>
                <a:srgbClr val="FFFF00"/>
              </a:highlight>
              <a:latin typeface="+mj-lt"/>
            </a:endParaRPr>
          </a:p>
          <a:p>
            <a:pPr marL="342900" indent="-342900">
              <a:buFont typeface="Wingdings" panose="05000000000000000000" pitchFamily="2" charset="2"/>
              <a:buChar char="§"/>
            </a:pPr>
            <a:r>
              <a:rPr lang="nl-BE" sz="2000">
                <a:latin typeface="+mj-lt"/>
              </a:rPr>
              <a:t>Controleer zorgvuldig het ingevoerde rijksregisternummer of bisnummer. </a:t>
            </a:r>
            <a:r>
              <a:rPr lang="nl-BE" sz="2000"/>
              <a:t>De notatie (</a:t>
            </a:r>
            <a:r>
              <a:rPr lang="nl-BE" sz="2000" i="1"/>
              <a:t>met/zonder punten/strepen</a:t>
            </a:r>
            <a:r>
              <a:rPr lang="nl-BE" sz="2000"/>
              <a:t>) zelf speelt geen rol. </a:t>
            </a:r>
          </a:p>
          <a:p>
            <a:pPr marL="342900" indent="-342900">
              <a:buFont typeface="Wingdings" panose="05000000000000000000" pitchFamily="2" charset="2"/>
              <a:buChar char="§"/>
            </a:pPr>
            <a:r>
              <a:rPr lang="nl-BE" sz="2000"/>
              <a:t>Voor de data hanteer je steeds het format: </a:t>
            </a:r>
            <a:r>
              <a:rPr lang="nl-BE" sz="2000">
                <a:latin typeface="+mj-lt"/>
              </a:rPr>
              <a:t>‘</a:t>
            </a:r>
            <a:r>
              <a:rPr lang="nl-BE" sz="2000" err="1">
                <a:latin typeface="+mj-lt"/>
              </a:rPr>
              <a:t>dd</a:t>
            </a:r>
            <a:r>
              <a:rPr lang="nl-BE" sz="2000">
                <a:latin typeface="+mj-lt"/>
              </a:rPr>
              <a:t>/mm/</a:t>
            </a:r>
            <a:r>
              <a:rPr lang="nl-BE" sz="2000" err="1">
                <a:latin typeface="+mj-lt"/>
              </a:rPr>
              <a:t>jjjj</a:t>
            </a:r>
            <a:r>
              <a:rPr lang="nl-BE" sz="2000">
                <a:latin typeface="+mj-lt"/>
              </a:rPr>
              <a:t>’. </a:t>
            </a:r>
            <a:r>
              <a:rPr lang="nl-BE" sz="2000" i="1"/>
              <a:t>Het is ok om de datavelden leeg te laten indien nog onbekend.</a:t>
            </a:r>
          </a:p>
          <a:p>
            <a:pPr marL="342900" indent="-342900">
              <a:buFont typeface="Wingdings" panose="05000000000000000000" pitchFamily="2" charset="2"/>
              <a:buChar char="§"/>
            </a:pPr>
            <a:r>
              <a:rPr lang="nl-BE" sz="2000"/>
              <a:t>Je vult het bestand </a:t>
            </a:r>
            <a:r>
              <a:rPr lang="nl-BE" sz="2000">
                <a:solidFill>
                  <a:srgbClr val="FF0000"/>
                </a:solidFill>
                <a:latin typeface="+mj-lt"/>
              </a:rPr>
              <a:t>enkel in voor deelnemers die je nog niet eerder (succesvol) registreerde of om lege velden bij eerder opgeladen deelnemers nog aan te vullen!</a:t>
            </a:r>
            <a:endParaRPr lang="nl-BE" sz="800">
              <a:solidFill>
                <a:srgbClr val="FF0000"/>
              </a:solidFill>
            </a:endParaRPr>
          </a:p>
          <a:p>
            <a:r>
              <a:rPr lang="nl-BE" sz="1800" i="1"/>
              <a:t>Wil je een gegeven wijzigen bij een reeds opgeladen deelnemer? Dan laad je geen bestand op, maar volg je de instructies verderop in dit document. </a:t>
            </a:r>
          </a:p>
          <a:p>
            <a:endParaRPr lang="nl-BE" sz="2000">
              <a:latin typeface="+mj-lt"/>
            </a:endParaRPr>
          </a:p>
          <a:p>
            <a:endParaRPr lang="nl-BE" sz="2000">
              <a:latin typeface="+mj-lt"/>
            </a:endParaRPr>
          </a:p>
          <a:p>
            <a:endParaRPr lang="nl-BE" sz="2000">
              <a:latin typeface="+mj-lt"/>
            </a:endParaRPr>
          </a:p>
          <a:p>
            <a:endParaRPr lang="nl-BE" sz="2000">
              <a:latin typeface="+mj-lt"/>
            </a:endParaRPr>
          </a:p>
          <a:p>
            <a:endParaRPr lang="nl-BE" sz="2000">
              <a:latin typeface="+mj-lt"/>
            </a:endParaRPr>
          </a:p>
          <a:p>
            <a:endParaRPr lang="nl-BE" sz="2000">
              <a:latin typeface="+mj-lt"/>
            </a:endParaRPr>
          </a:p>
          <a:p>
            <a:endParaRPr lang="nl-BE" sz="2000">
              <a:latin typeface="+mj-lt"/>
            </a:endParaRPr>
          </a:p>
          <a:p>
            <a:endParaRPr lang="nl-BE" sz="2000">
              <a:latin typeface="+mj-lt"/>
            </a:endParaRPr>
          </a:p>
          <a:p>
            <a:endParaRPr lang="nl-BE" sz="2000">
              <a:latin typeface="+mj-lt"/>
            </a:endParaRPr>
          </a:p>
        </p:txBody>
      </p:sp>
    </p:spTree>
    <p:extLst>
      <p:ext uri="{BB962C8B-B14F-4D97-AF65-F5344CB8AC3E}">
        <p14:creationId xmlns:p14="http://schemas.microsoft.com/office/powerpoint/2010/main" val="4044190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C6E9AE0D-84FB-698A-B5EB-5E0B6749AC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013" y="4894567"/>
            <a:ext cx="310155" cy="265848"/>
          </a:xfrm>
          <a:prstGeom prst="rect">
            <a:avLst/>
          </a:prstGeom>
        </p:spPr>
      </p:pic>
      <p:pic>
        <p:nvPicPr>
          <p:cNvPr id="12" name="Afbeelding 11">
            <a:extLst>
              <a:ext uri="{FF2B5EF4-FFF2-40B4-BE49-F238E27FC236}">
                <a16:creationId xmlns:a16="http://schemas.microsoft.com/office/drawing/2014/main" id="{EC8C8A32-C72D-27A9-7994-F32F36C5630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81538" y="3141792"/>
            <a:ext cx="7589008" cy="3505550"/>
          </a:xfrm>
          <a:prstGeom prst="rect">
            <a:avLst/>
          </a:prstGeom>
        </p:spPr>
      </p:pic>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a:xfrm>
            <a:off x="325471" y="351196"/>
            <a:ext cx="4123240" cy="691631"/>
          </a:xfrm>
        </p:spPr>
        <p:txBody>
          <a:bodyPr>
            <a:normAutofit fontScale="90000"/>
          </a:bodyPr>
          <a:lstStyle/>
          <a:p>
            <a:r>
              <a:rPr lang="nl-BE"/>
              <a:t>Hoe registreer je de deelnemers? (5)</a:t>
            </a:r>
          </a:p>
        </p:txBody>
      </p:sp>
      <p:sp>
        <p:nvSpPr>
          <p:cNvPr id="6" name="Tijdelijke aanduiding voor inhoud 5">
            <a:extLst>
              <a:ext uri="{FF2B5EF4-FFF2-40B4-BE49-F238E27FC236}">
                <a16:creationId xmlns:a16="http://schemas.microsoft.com/office/drawing/2014/main" id="{B145AD5B-B05C-2212-311D-F1913C9DF65C}"/>
              </a:ext>
            </a:extLst>
          </p:cNvPr>
          <p:cNvSpPr>
            <a:spLocks noGrp="1"/>
          </p:cNvSpPr>
          <p:nvPr>
            <p:ph idx="1"/>
          </p:nvPr>
        </p:nvSpPr>
        <p:spPr>
          <a:xfrm>
            <a:off x="98783" y="1396108"/>
            <a:ext cx="4123240" cy="4476750"/>
          </a:xfrm>
        </p:spPr>
        <p:txBody>
          <a:bodyPr>
            <a:normAutofit fontScale="25000" lnSpcReduction="20000"/>
          </a:bodyPr>
          <a:lstStyle/>
          <a:p>
            <a:pPr marL="342900" indent="-342900">
              <a:buFont typeface="Wingdings" panose="05000000000000000000" pitchFamily="2" charset="2"/>
              <a:buChar char="§"/>
            </a:pPr>
            <a:r>
              <a:rPr lang="nl-BE" sz="8000" dirty="0"/>
              <a:t>Sleep je aangevulde bestand naar ‘</a:t>
            </a:r>
            <a:r>
              <a:rPr lang="nl-BE" sz="8000" dirty="0">
                <a:latin typeface="+mj-lt"/>
              </a:rPr>
              <a:t>Bijlage toevoegen</a:t>
            </a:r>
            <a:r>
              <a:rPr lang="nl-BE" sz="8000" dirty="0"/>
              <a:t>’. Je krijgt een melding ‘Gelukt’ bovenaan. Druk daarna op de knop ‘</a:t>
            </a:r>
            <a:r>
              <a:rPr lang="nl-BE" sz="8000" dirty="0">
                <a:latin typeface="+mj-lt"/>
              </a:rPr>
              <a:t>Toevoegen</a:t>
            </a:r>
            <a:r>
              <a:rPr lang="nl-BE" sz="8000" dirty="0"/>
              <a:t>’.  </a:t>
            </a:r>
            <a:r>
              <a:rPr lang="nl-BE" sz="8000" dirty="0">
                <a:solidFill>
                  <a:srgbClr val="FF0000"/>
                </a:solidFill>
                <a:latin typeface="+mj-lt"/>
              </a:rPr>
              <a:t>Dit betekent evenwel nog niet dat de deelnemers effectief geregistreerd zijn!</a:t>
            </a:r>
          </a:p>
          <a:p>
            <a:endParaRPr lang="nl-BE" sz="8000" dirty="0">
              <a:solidFill>
                <a:srgbClr val="FF0000"/>
              </a:solidFill>
              <a:latin typeface="+mj-lt"/>
            </a:endParaRPr>
          </a:p>
          <a:p>
            <a:pPr marL="342900" indent="-342900">
              <a:buFont typeface="Wingdings" panose="05000000000000000000" pitchFamily="2" charset="2"/>
              <a:buChar char="§"/>
            </a:pPr>
            <a:r>
              <a:rPr lang="nl-BE" sz="8000" dirty="0"/>
              <a:t>Daarvoor dien je eens je bestand zichtbaar wordt in de </a:t>
            </a:r>
            <a:r>
              <a:rPr lang="nl-BE" sz="8000" dirty="0">
                <a:latin typeface="+mj-lt"/>
              </a:rPr>
              <a:t>‘Lijst Excel </a:t>
            </a:r>
            <a:r>
              <a:rPr lang="nl-BE" sz="8000" dirty="0" err="1">
                <a:latin typeface="+mj-lt"/>
              </a:rPr>
              <a:t>imports</a:t>
            </a:r>
            <a:r>
              <a:rPr lang="nl-BE" sz="8000" dirty="0"/>
              <a:t>’ nog te drukken op de blauwe knop ‘</a:t>
            </a:r>
            <a:r>
              <a:rPr lang="nl-BE" sz="8000" dirty="0">
                <a:latin typeface="+mj-lt"/>
              </a:rPr>
              <a:t>Uitvoeren’. </a:t>
            </a:r>
          </a:p>
          <a:p>
            <a:endParaRPr lang="nl-BE" sz="3300" dirty="0">
              <a:latin typeface="+mj-lt"/>
            </a:endParaRPr>
          </a:p>
          <a:p>
            <a:pPr marL="457200" indent="-457200">
              <a:buFont typeface="Wingdings" panose="05000000000000000000" pitchFamily="2" charset="2"/>
              <a:buChar char="§"/>
            </a:pPr>
            <a:r>
              <a:rPr lang="nl-BE" sz="8000" dirty="0">
                <a:solidFill>
                  <a:srgbClr val="FF0000"/>
                </a:solidFill>
                <a:latin typeface="+mj-lt"/>
              </a:rPr>
              <a:t>Hou er rekening mee dat het importeren/uitvoeren even kan duren! Je ziet dit icoon in tussentijd: </a:t>
            </a:r>
            <a:endParaRPr lang="nl-BE" sz="8000" dirty="0"/>
          </a:p>
        </p:txBody>
      </p:sp>
      <p:pic>
        <p:nvPicPr>
          <p:cNvPr id="3" name="Afbeelding 2" descr="Afbeelding met tekst, schermopname, software, Lettertype&#10;&#10;Automatisch gegenereerde beschrijving">
            <a:extLst>
              <a:ext uri="{FF2B5EF4-FFF2-40B4-BE49-F238E27FC236}">
                <a16:creationId xmlns:a16="http://schemas.microsoft.com/office/drawing/2014/main" id="{621D0BE1-26BF-9BF2-0F33-742A90F4F7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1538" y="149212"/>
            <a:ext cx="7552164" cy="2992290"/>
          </a:xfrm>
          <a:prstGeom prst="rect">
            <a:avLst/>
          </a:prstGeom>
        </p:spPr>
      </p:pic>
      <p:sp>
        <p:nvSpPr>
          <p:cNvPr id="7" name="Ovaal 6">
            <a:extLst>
              <a:ext uri="{FF2B5EF4-FFF2-40B4-BE49-F238E27FC236}">
                <a16:creationId xmlns:a16="http://schemas.microsoft.com/office/drawing/2014/main" id="{46E61B88-15B0-7CE0-A1AF-4661CEEC6ABF}"/>
              </a:ext>
            </a:extLst>
          </p:cNvPr>
          <p:cNvSpPr/>
          <p:nvPr/>
        </p:nvSpPr>
        <p:spPr>
          <a:xfrm>
            <a:off x="4314365" y="2722888"/>
            <a:ext cx="1058239" cy="418614"/>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Ovaal 4">
            <a:extLst>
              <a:ext uri="{FF2B5EF4-FFF2-40B4-BE49-F238E27FC236}">
                <a16:creationId xmlns:a16="http://schemas.microsoft.com/office/drawing/2014/main" id="{0317E11F-94F5-0607-E7E9-5E616D476F8E}"/>
              </a:ext>
            </a:extLst>
          </p:cNvPr>
          <p:cNvSpPr/>
          <p:nvPr/>
        </p:nvSpPr>
        <p:spPr>
          <a:xfrm>
            <a:off x="7109655" y="1662024"/>
            <a:ext cx="2095929" cy="1101844"/>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Ovaal 12">
            <a:extLst>
              <a:ext uri="{FF2B5EF4-FFF2-40B4-BE49-F238E27FC236}">
                <a16:creationId xmlns:a16="http://schemas.microsoft.com/office/drawing/2014/main" id="{8D4BD584-74A5-4B6F-787B-9309064801A7}"/>
              </a:ext>
            </a:extLst>
          </p:cNvPr>
          <p:cNvSpPr/>
          <p:nvPr/>
        </p:nvSpPr>
        <p:spPr>
          <a:xfrm>
            <a:off x="10417996" y="6205591"/>
            <a:ext cx="1253447" cy="503197"/>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924283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Afbeelding 18">
            <a:extLst>
              <a:ext uri="{FF2B5EF4-FFF2-40B4-BE49-F238E27FC236}">
                <a16:creationId xmlns:a16="http://schemas.microsoft.com/office/drawing/2014/main" id="{CF921BDB-1A28-C30E-3EB0-4834B294425B}"/>
              </a:ext>
            </a:extLst>
          </p:cNvPr>
          <p:cNvPicPr>
            <a:picLocks noChangeAspect="1"/>
          </p:cNvPicPr>
          <p:nvPr/>
        </p:nvPicPr>
        <p:blipFill>
          <a:blip r:embed="rId3"/>
          <a:stretch>
            <a:fillRect/>
          </a:stretch>
        </p:blipFill>
        <p:spPr>
          <a:xfrm>
            <a:off x="11535581" y="6023248"/>
            <a:ext cx="371888" cy="432854"/>
          </a:xfrm>
          <a:prstGeom prst="rect">
            <a:avLst/>
          </a:prstGeom>
        </p:spPr>
      </p:pic>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a:xfrm>
            <a:off x="325471" y="351196"/>
            <a:ext cx="4123240" cy="691631"/>
          </a:xfrm>
        </p:spPr>
        <p:txBody>
          <a:bodyPr>
            <a:normAutofit fontScale="90000"/>
          </a:bodyPr>
          <a:lstStyle/>
          <a:p>
            <a:r>
              <a:rPr lang="nl-BE"/>
              <a:t>Hoe registreer je de deelnemers? (6)</a:t>
            </a:r>
          </a:p>
        </p:txBody>
      </p:sp>
      <p:sp>
        <p:nvSpPr>
          <p:cNvPr id="6" name="Tijdelijke aanduiding voor inhoud 5">
            <a:extLst>
              <a:ext uri="{FF2B5EF4-FFF2-40B4-BE49-F238E27FC236}">
                <a16:creationId xmlns:a16="http://schemas.microsoft.com/office/drawing/2014/main" id="{B145AD5B-B05C-2212-311D-F1913C9DF65C}"/>
              </a:ext>
            </a:extLst>
          </p:cNvPr>
          <p:cNvSpPr>
            <a:spLocks noGrp="1"/>
          </p:cNvSpPr>
          <p:nvPr>
            <p:ph idx="1"/>
          </p:nvPr>
        </p:nvSpPr>
        <p:spPr>
          <a:xfrm>
            <a:off x="7560892" y="134769"/>
            <a:ext cx="4418682" cy="6580546"/>
          </a:xfrm>
        </p:spPr>
        <p:txBody>
          <a:bodyPr>
            <a:normAutofit fontScale="25000" lnSpcReduction="20000"/>
          </a:bodyPr>
          <a:lstStyle/>
          <a:p>
            <a:pPr marL="342900" indent="-342900">
              <a:buFont typeface="Wingdings" panose="05000000000000000000" pitchFamily="2" charset="2"/>
              <a:buChar char="§"/>
            </a:pPr>
            <a:endParaRPr lang="nl-BE" sz="8000" dirty="0"/>
          </a:p>
          <a:p>
            <a:pPr marL="342900" indent="-342900">
              <a:buFont typeface="Wingdings" panose="05000000000000000000" pitchFamily="2" charset="2"/>
              <a:buChar char="§"/>
            </a:pPr>
            <a:r>
              <a:rPr lang="nl-BE" sz="8000" dirty="0"/>
              <a:t>In de </a:t>
            </a:r>
            <a:r>
              <a:rPr lang="nl-BE" sz="8000" dirty="0">
                <a:latin typeface="+mj-lt"/>
              </a:rPr>
              <a:t>‘Lijst Excel </a:t>
            </a:r>
            <a:r>
              <a:rPr lang="nl-BE" sz="8000" dirty="0" err="1">
                <a:latin typeface="+mj-lt"/>
              </a:rPr>
              <a:t>imports</a:t>
            </a:r>
            <a:r>
              <a:rPr lang="nl-BE" sz="8000" dirty="0">
                <a:latin typeface="+mj-lt"/>
              </a:rPr>
              <a:t>’, </a:t>
            </a:r>
            <a:r>
              <a:rPr lang="nl-BE" sz="8000" dirty="0"/>
              <a:t>in de kolommen </a:t>
            </a:r>
            <a:r>
              <a:rPr lang="nl-BE" sz="8000" dirty="0">
                <a:latin typeface="+mj-lt"/>
              </a:rPr>
              <a:t>‘Status</a:t>
            </a:r>
            <a:r>
              <a:rPr lang="nl-BE" sz="8000" dirty="0"/>
              <a:t>’ en ‘</a:t>
            </a:r>
            <a:r>
              <a:rPr lang="nl-BE" sz="8000" dirty="0">
                <a:latin typeface="+mj-lt"/>
              </a:rPr>
              <a:t>Uitgevoerd,’ </a:t>
            </a:r>
            <a:r>
              <a:rPr lang="nl-BE" sz="8000" dirty="0"/>
              <a:t>zie je of de import effectief is gelukt. </a:t>
            </a:r>
          </a:p>
          <a:p>
            <a:pPr marL="342900" indent="-342900">
              <a:buFont typeface="Wingdings" panose="05000000000000000000" pitchFamily="2" charset="2"/>
              <a:buChar char="§"/>
            </a:pPr>
            <a:r>
              <a:rPr lang="nl-BE" sz="8000" dirty="0"/>
              <a:t>Eens een bestand is geïmporteerd, krijg je bovenaan het scherm een melding ‘</a:t>
            </a:r>
            <a:r>
              <a:rPr lang="nl-BE" sz="8000" dirty="0">
                <a:latin typeface="+mj-lt"/>
              </a:rPr>
              <a:t>Opgelet!</a:t>
            </a:r>
            <a:r>
              <a:rPr lang="nl-BE" sz="8000" dirty="0"/>
              <a:t>’ in een geel kader mét het aantal deelnemers die zijn </a:t>
            </a:r>
            <a:r>
              <a:rPr lang="nl-BE" sz="8000" dirty="0">
                <a:latin typeface="+mj-lt"/>
              </a:rPr>
              <a:t>toegevoegd</a:t>
            </a:r>
            <a:r>
              <a:rPr lang="nl-BE" sz="8000" dirty="0"/>
              <a:t> (=geregistreerd), hoeveel deelnemers werden </a:t>
            </a:r>
            <a:r>
              <a:rPr lang="nl-BE" sz="8000" dirty="0">
                <a:latin typeface="+mj-lt"/>
              </a:rPr>
              <a:t>aangepast</a:t>
            </a:r>
            <a:r>
              <a:rPr lang="nl-BE" sz="8000" dirty="0"/>
              <a:t> (=velden werden verder aangevuld bij bestaande deelnemers) en hoeveel deelnemers </a:t>
            </a:r>
            <a:r>
              <a:rPr lang="nl-BE" sz="8000" dirty="0">
                <a:latin typeface="+mj-lt"/>
              </a:rPr>
              <a:t>niet konden werden verwerkt</a:t>
            </a:r>
            <a:r>
              <a:rPr lang="nl-BE" sz="8000" dirty="0"/>
              <a:t> (= niet geregistreerd). </a:t>
            </a:r>
          </a:p>
          <a:p>
            <a:pPr marL="342900" indent="-342900">
              <a:buFont typeface="Wingdings" panose="05000000000000000000" pitchFamily="2" charset="2"/>
              <a:buChar char="§"/>
            </a:pPr>
            <a:r>
              <a:rPr lang="nl-BE" sz="8000" dirty="0"/>
              <a:t>Bij die niet-verwerkte deelnemers wordt aangegeven </a:t>
            </a:r>
            <a:r>
              <a:rPr lang="nl-BE" sz="8000" dirty="0">
                <a:latin typeface="+mj-lt"/>
              </a:rPr>
              <a:t>welke fout </a:t>
            </a:r>
            <a:r>
              <a:rPr lang="nl-BE" sz="8000" dirty="0"/>
              <a:t>er precies optreedt in welke rij. </a:t>
            </a:r>
            <a:r>
              <a:rPr lang="nl-BE" sz="8000" dirty="0">
                <a:latin typeface="+mj-lt"/>
              </a:rPr>
              <a:t>Je past de gegevens aan voor die deelnemers in het bestand en laad het terug op. </a:t>
            </a:r>
            <a:r>
              <a:rPr lang="nl-BE" sz="8000" i="1" dirty="0"/>
              <a:t>Dit kan via hetzelfde bestand of een nieuw oplaadbestand. </a:t>
            </a:r>
          </a:p>
          <a:p>
            <a:pPr marL="342900" indent="-342900">
              <a:buFont typeface="Wingdings" panose="05000000000000000000" pitchFamily="2" charset="2"/>
              <a:buChar char="§"/>
            </a:pPr>
            <a:r>
              <a:rPr lang="nl-BE" sz="8000" dirty="0"/>
              <a:t>Krijg je een groen vinkje in de kolom ‘</a:t>
            </a:r>
            <a:r>
              <a:rPr lang="nl-BE" sz="8000" dirty="0">
                <a:latin typeface="+mj-lt"/>
              </a:rPr>
              <a:t>Uitgevoerd’ </a:t>
            </a:r>
            <a:r>
              <a:rPr lang="nl-BE" sz="8000" dirty="0"/>
              <a:t>dan is die volledig/succesvol geïmporteerd: </a:t>
            </a:r>
          </a:p>
          <a:p>
            <a:pPr marL="342900" indent="-342900">
              <a:buFont typeface="Wingdings" panose="05000000000000000000" pitchFamily="2" charset="2"/>
              <a:buChar char="§"/>
            </a:pPr>
            <a:endParaRPr lang="nl-BE" sz="8000" dirty="0"/>
          </a:p>
          <a:p>
            <a:r>
              <a:rPr lang="nl-NL" sz="8000" dirty="0"/>
              <a:t>	</a:t>
            </a:r>
            <a:endParaRPr lang="nl-BE" sz="8000" dirty="0">
              <a:latin typeface="+mj-lt"/>
            </a:endParaRPr>
          </a:p>
          <a:p>
            <a:endParaRPr lang="nl-BE" dirty="0"/>
          </a:p>
        </p:txBody>
      </p:sp>
      <p:pic>
        <p:nvPicPr>
          <p:cNvPr id="8" name="Afbeelding 7">
            <a:extLst>
              <a:ext uri="{FF2B5EF4-FFF2-40B4-BE49-F238E27FC236}">
                <a16:creationId xmlns:a16="http://schemas.microsoft.com/office/drawing/2014/main" id="{1E4813E3-6C60-FD59-27AB-C7A5766488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51698" y="1169949"/>
            <a:ext cx="7339875" cy="2488954"/>
          </a:xfrm>
          <a:prstGeom prst="rect">
            <a:avLst/>
          </a:prstGeom>
        </p:spPr>
      </p:pic>
      <p:sp>
        <p:nvSpPr>
          <p:cNvPr id="9" name="Ovaal 8">
            <a:extLst>
              <a:ext uri="{FF2B5EF4-FFF2-40B4-BE49-F238E27FC236}">
                <a16:creationId xmlns:a16="http://schemas.microsoft.com/office/drawing/2014/main" id="{85C38B62-C5AD-CBCB-B2F1-E0666B356FF7}"/>
              </a:ext>
            </a:extLst>
          </p:cNvPr>
          <p:cNvSpPr/>
          <p:nvPr/>
        </p:nvSpPr>
        <p:spPr>
          <a:xfrm>
            <a:off x="4413575" y="2003461"/>
            <a:ext cx="2952996" cy="2116476"/>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5" name="Afbeelding 14" descr="Afbeelding met tekst, schermopname, Lettertype&#10;&#10;Automatisch gegenereerde beschrijving">
            <a:extLst>
              <a:ext uri="{FF2B5EF4-FFF2-40B4-BE49-F238E27FC236}">
                <a16:creationId xmlns:a16="http://schemas.microsoft.com/office/drawing/2014/main" id="{3C8603E5-8848-3E6A-CDBA-A85F0E9A50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426" y="4352155"/>
            <a:ext cx="7279147" cy="1337397"/>
          </a:xfrm>
          <a:prstGeom prst="rect">
            <a:avLst/>
          </a:prstGeom>
        </p:spPr>
      </p:pic>
      <p:sp>
        <p:nvSpPr>
          <p:cNvPr id="16" name="Ovaal 15">
            <a:extLst>
              <a:ext uri="{FF2B5EF4-FFF2-40B4-BE49-F238E27FC236}">
                <a16:creationId xmlns:a16="http://schemas.microsoft.com/office/drawing/2014/main" id="{9BA1C6FA-A973-1568-A754-75A8AED262C9}"/>
              </a:ext>
            </a:extLst>
          </p:cNvPr>
          <p:cNvSpPr/>
          <p:nvPr/>
        </p:nvSpPr>
        <p:spPr>
          <a:xfrm>
            <a:off x="-179705" y="4119937"/>
            <a:ext cx="4398959" cy="1569615"/>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82493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p:txBody>
          <a:bodyPr>
            <a:normAutofit/>
          </a:bodyPr>
          <a:lstStyle/>
          <a:p>
            <a:r>
              <a:rPr lang="nl-BE" sz="3600"/>
              <a:t>Waar vind je een overzicht van geregistreerde en niet-geregistreerde deelnemers?</a:t>
            </a:r>
            <a:endParaRPr lang="nl-BE"/>
          </a:p>
        </p:txBody>
      </p:sp>
      <p:sp>
        <p:nvSpPr>
          <p:cNvPr id="5" name="Tijdelijke aanduiding voor inhoud 4">
            <a:extLst>
              <a:ext uri="{FF2B5EF4-FFF2-40B4-BE49-F238E27FC236}">
                <a16:creationId xmlns:a16="http://schemas.microsoft.com/office/drawing/2014/main" id="{7912B8BA-EDA8-888D-04B8-2C55DEA8A652}"/>
              </a:ext>
            </a:extLst>
          </p:cNvPr>
          <p:cNvSpPr>
            <a:spLocks noGrp="1"/>
          </p:cNvSpPr>
          <p:nvPr>
            <p:ph idx="1"/>
          </p:nvPr>
        </p:nvSpPr>
        <p:spPr>
          <a:xfrm>
            <a:off x="325471" y="1619250"/>
            <a:ext cx="3856111" cy="4082907"/>
          </a:xfrm>
        </p:spPr>
        <p:txBody>
          <a:bodyPr>
            <a:noAutofit/>
          </a:bodyPr>
          <a:lstStyle/>
          <a:p>
            <a:pPr marL="342900" indent="-342900">
              <a:buFont typeface="Wingdings" panose="05000000000000000000" pitchFamily="2" charset="2"/>
              <a:buChar char="§"/>
            </a:pPr>
            <a:r>
              <a:rPr lang="nl-BE"/>
              <a:t>In het tabblad ‘</a:t>
            </a:r>
            <a:r>
              <a:rPr lang="nl-BE" b="1"/>
              <a:t>Projectwerking deelnemers</a:t>
            </a:r>
            <a:r>
              <a:rPr lang="nl-BE"/>
              <a:t>’ in het </a:t>
            </a:r>
            <a:r>
              <a:rPr lang="nl-BE" err="1"/>
              <a:t>subttablad</a:t>
            </a:r>
            <a:r>
              <a:rPr lang="nl-BE"/>
              <a:t> ‘</a:t>
            </a:r>
            <a:r>
              <a:rPr lang="nl-BE" b="1"/>
              <a:t>Deelnemers</a:t>
            </a:r>
            <a:r>
              <a:rPr lang="nl-BE"/>
              <a:t>’ zie je een overzicht van alle reeds opgeladen deelnemers. </a:t>
            </a:r>
          </a:p>
          <a:p>
            <a:pPr marL="342900" indent="-342900">
              <a:buFont typeface="Wingdings" panose="05000000000000000000" pitchFamily="2" charset="2"/>
              <a:buChar char="§"/>
            </a:pPr>
            <a:r>
              <a:rPr lang="nl-BE"/>
              <a:t>Uitleg van de statussen: </a:t>
            </a:r>
          </a:p>
          <a:p>
            <a:r>
              <a:rPr lang="nl-BE"/>
              <a:t>		= geregistreerd</a:t>
            </a:r>
          </a:p>
          <a:p>
            <a:r>
              <a:rPr lang="nl-BE"/>
              <a:t>		= niet geregistreerd </a:t>
            </a:r>
          </a:p>
          <a:p>
            <a:pPr marL="342900" indent="-342900">
              <a:buFont typeface="Wingdings" panose="05000000000000000000" pitchFamily="2" charset="2"/>
              <a:buChar char="§"/>
            </a:pPr>
            <a:r>
              <a:rPr lang="nl-BE"/>
              <a:t>In geval van een rood driehoekje: voer de correcte gegevens in voor deze deelnemer in een oplaadbestand en doorloop de registratiestappen</a:t>
            </a:r>
            <a:r>
              <a:rPr lang="nl-BE" b="1"/>
              <a:t>. </a:t>
            </a:r>
          </a:p>
        </p:txBody>
      </p:sp>
      <p:pic>
        <p:nvPicPr>
          <p:cNvPr id="6" name="Afbeelding 5">
            <a:extLst>
              <a:ext uri="{FF2B5EF4-FFF2-40B4-BE49-F238E27FC236}">
                <a16:creationId xmlns:a16="http://schemas.microsoft.com/office/drawing/2014/main" id="{4DC86C7D-B63F-044E-4936-EDC6BD11D5E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68660" y="1449843"/>
            <a:ext cx="7984452" cy="2813932"/>
          </a:xfrm>
          <a:prstGeom prst="rect">
            <a:avLst/>
          </a:prstGeom>
        </p:spPr>
      </p:pic>
      <p:pic>
        <p:nvPicPr>
          <p:cNvPr id="10" name="Afbeelding 9">
            <a:extLst>
              <a:ext uri="{FF2B5EF4-FFF2-40B4-BE49-F238E27FC236}">
                <a16:creationId xmlns:a16="http://schemas.microsoft.com/office/drawing/2014/main" id="{CDBB017F-2F7E-F97C-B3B9-880DEB60F1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937" y="3754803"/>
            <a:ext cx="285293" cy="365175"/>
          </a:xfrm>
          <a:prstGeom prst="rect">
            <a:avLst/>
          </a:prstGeom>
        </p:spPr>
      </p:pic>
      <p:pic>
        <p:nvPicPr>
          <p:cNvPr id="8" name="Afbeelding 7">
            <a:extLst>
              <a:ext uri="{FF2B5EF4-FFF2-40B4-BE49-F238E27FC236}">
                <a16:creationId xmlns:a16="http://schemas.microsoft.com/office/drawing/2014/main" id="{99249785-928A-8BE8-EDC3-66C8EA4325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671" y="3341380"/>
            <a:ext cx="411827" cy="480464"/>
          </a:xfrm>
          <a:prstGeom prst="rect">
            <a:avLst/>
          </a:prstGeom>
        </p:spPr>
      </p:pic>
      <p:sp>
        <p:nvSpPr>
          <p:cNvPr id="11" name="Ovaal 10">
            <a:extLst>
              <a:ext uri="{FF2B5EF4-FFF2-40B4-BE49-F238E27FC236}">
                <a16:creationId xmlns:a16="http://schemas.microsoft.com/office/drawing/2014/main" id="{A76C7C5C-8F99-ED2A-61A7-86D89914C56E}"/>
              </a:ext>
            </a:extLst>
          </p:cNvPr>
          <p:cNvSpPr/>
          <p:nvPr/>
        </p:nvSpPr>
        <p:spPr>
          <a:xfrm>
            <a:off x="10027578" y="1155843"/>
            <a:ext cx="1267751" cy="3436705"/>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125660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341AA20-E85B-6022-ED78-B63D155AA5EB}"/>
              </a:ext>
            </a:extLst>
          </p:cNvPr>
          <p:cNvSpPr>
            <a:spLocks noGrp="1"/>
          </p:cNvSpPr>
          <p:nvPr>
            <p:ph type="title"/>
          </p:nvPr>
        </p:nvSpPr>
        <p:spPr/>
        <p:txBody>
          <a:bodyPr/>
          <a:lstStyle/>
          <a:p>
            <a:r>
              <a:rPr lang="nl-BE"/>
              <a:t>Hoe breng je wijzigingen aan?</a:t>
            </a:r>
          </a:p>
        </p:txBody>
      </p:sp>
      <p:sp>
        <p:nvSpPr>
          <p:cNvPr id="5" name="Tijdelijke aanduiding voor inhoud 4">
            <a:extLst>
              <a:ext uri="{FF2B5EF4-FFF2-40B4-BE49-F238E27FC236}">
                <a16:creationId xmlns:a16="http://schemas.microsoft.com/office/drawing/2014/main" id="{7912B8BA-EDA8-888D-04B8-2C55DEA8A652}"/>
              </a:ext>
            </a:extLst>
          </p:cNvPr>
          <p:cNvSpPr>
            <a:spLocks noGrp="1"/>
          </p:cNvSpPr>
          <p:nvPr>
            <p:ph idx="1"/>
          </p:nvPr>
        </p:nvSpPr>
        <p:spPr>
          <a:xfrm>
            <a:off x="244980" y="1221392"/>
            <a:ext cx="4284323" cy="4415216"/>
          </a:xfrm>
        </p:spPr>
        <p:txBody>
          <a:bodyPr>
            <a:noAutofit/>
          </a:bodyPr>
          <a:lstStyle/>
          <a:p>
            <a:pPr marL="342900" indent="-342900">
              <a:buFont typeface="Wingdings" panose="05000000000000000000" pitchFamily="2" charset="2"/>
              <a:buChar char="§"/>
            </a:pPr>
            <a:r>
              <a:rPr lang="nl-BE" sz="1700" dirty="0"/>
              <a:t>Log in </a:t>
            </a:r>
            <a:r>
              <a:rPr lang="nl-BE" sz="1700" dirty="0" err="1"/>
              <a:t>in</a:t>
            </a:r>
            <a:r>
              <a:rPr lang="nl-BE" sz="1700" dirty="0"/>
              <a:t> de tijdsregistratie-applicatie.</a:t>
            </a:r>
          </a:p>
          <a:p>
            <a:pPr marL="342900" indent="-342900">
              <a:buFont typeface="Wingdings" panose="05000000000000000000" pitchFamily="2" charset="2"/>
              <a:buChar char="§"/>
            </a:pPr>
            <a:r>
              <a:rPr lang="nl-BE" sz="1700" dirty="0"/>
              <a:t>Ga naar de tab </a:t>
            </a:r>
            <a:r>
              <a:rPr lang="nl-BE" sz="1700" dirty="0">
                <a:latin typeface="+mj-lt"/>
              </a:rPr>
              <a:t>‘Projectoverzicht deelnemers’. </a:t>
            </a:r>
            <a:r>
              <a:rPr lang="nl-BE" sz="1700" dirty="0"/>
              <a:t>Kies het </a:t>
            </a:r>
            <a:r>
              <a:rPr lang="nl-BE" sz="1700" dirty="0" err="1"/>
              <a:t>subtabblad</a:t>
            </a:r>
            <a:r>
              <a:rPr lang="nl-BE" sz="1700" dirty="0"/>
              <a:t> ‘</a:t>
            </a:r>
            <a:r>
              <a:rPr lang="nl-BE" sz="1700" dirty="0">
                <a:latin typeface="+mj-lt"/>
              </a:rPr>
              <a:t>Deelnemers’</a:t>
            </a:r>
          </a:p>
          <a:p>
            <a:pPr marL="342900" indent="-342900">
              <a:buFont typeface="Wingdings" panose="05000000000000000000" pitchFamily="2" charset="2"/>
              <a:buChar char="§"/>
            </a:pPr>
            <a:r>
              <a:rPr lang="nl-BE" sz="1700" dirty="0"/>
              <a:t>Klik in de deelnemerslijst op de respectievelijke deelnemerslijn waaraan je iets wil veranderen. </a:t>
            </a:r>
          </a:p>
          <a:p>
            <a:pPr marL="342900" indent="-342900">
              <a:buFont typeface="Wingdings" panose="05000000000000000000" pitchFamily="2" charset="2"/>
              <a:buChar char="§"/>
            </a:pPr>
            <a:r>
              <a:rPr lang="nl-BE" sz="1700" dirty="0"/>
              <a:t>Je krijgt het scherm hiernaast te zien met de gegevens van de individuele deelnemer. </a:t>
            </a:r>
          </a:p>
          <a:p>
            <a:pPr marL="342900" indent="-342900">
              <a:buFont typeface="Wingdings" panose="05000000000000000000" pitchFamily="2" charset="2"/>
              <a:buChar char="§"/>
            </a:pPr>
            <a:r>
              <a:rPr lang="nl-BE" sz="1700" dirty="0"/>
              <a:t>Vul lege velden aan of pas de velden aan via het kalendericoon en druk op </a:t>
            </a:r>
            <a:r>
              <a:rPr lang="nl-BE" sz="1700" b="1" dirty="0"/>
              <a:t>‘Bewaren’. </a:t>
            </a:r>
            <a:r>
              <a:rPr lang="nl-BE" sz="1700" i="1" dirty="0"/>
              <a:t>Je kan enkel de begin- en einddatum veranderen!  </a:t>
            </a:r>
          </a:p>
          <a:p>
            <a:pPr marL="342900" indent="-342900">
              <a:buFont typeface="Wingdings" panose="05000000000000000000" pitchFamily="2" charset="2"/>
              <a:buChar char="§"/>
            </a:pPr>
            <a:r>
              <a:rPr lang="nl-BE" sz="1700" dirty="0"/>
              <a:t>Druk op de knop </a:t>
            </a:r>
            <a:r>
              <a:rPr lang="nl-BE" sz="1700" b="1" dirty="0"/>
              <a:t>‘Verwijderen’ </a:t>
            </a:r>
            <a:r>
              <a:rPr lang="nl-BE" sz="1700" dirty="0"/>
              <a:t>om de deelnemer te verwijderen. De deelnemer is niet langer geregistreerd in het project</a:t>
            </a:r>
            <a:r>
              <a:rPr lang="nl-BE" sz="1800" dirty="0"/>
              <a:t>.  </a:t>
            </a:r>
          </a:p>
        </p:txBody>
      </p:sp>
      <p:pic>
        <p:nvPicPr>
          <p:cNvPr id="3" name="Afbeelding 2">
            <a:extLst>
              <a:ext uri="{FF2B5EF4-FFF2-40B4-BE49-F238E27FC236}">
                <a16:creationId xmlns:a16="http://schemas.microsoft.com/office/drawing/2014/main" id="{1F1346A9-5C5A-3131-6D8D-A5F4A0AF227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356243" y="1569124"/>
            <a:ext cx="7835757" cy="3727381"/>
          </a:xfrm>
          <a:prstGeom prst="rect">
            <a:avLst/>
          </a:prstGeom>
        </p:spPr>
      </p:pic>
      <p:sp>
        <p:nvSpPr>
          <p:cNvPr id="6" name="Ovaal 5">
            <a:extLst>
              <a:ext uri="{FF2B5EF4-FFF2-40B4-BE49-F238E27FC236}">
                <a16:creationId xmlns:a16="http://schemas.microsoft.com/office/drawing/2014/main" id="{3C9D89CA-3DB9-E604-F1BA-A1505763F815}"/>
              </a:ext>
            </a:extLst>
          </p:cNvPr>
          <p:cNvSpPr/>
          <p:nvPr/>
        </p:nvSpPr>
        <p:spPr>
          <a:xfrm>
            <a:off x="5085708" y="4911047"/>
            <a:ext cx="801384" cy="585627"/>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Ovaal 7">
            <a:extLst>
              <a:ext uri="{FF2B5EF4-FFF2-40B4-BE49-F238E27FC236}">
                <a16:creationId xmlns:a16="http://schemas.microsoft.com/office/drawing/2014/main" id="{034495E8-73A0-3C03-BA96-F31466201768}"/>
              </a:ext>
            </a:extLst>
          </p:cNvPr>
          <p:cNvSpPr/>
          <p:nvPr/>
        </p:nvSpPr>
        <p:spPr>
          <a:xfrm>
            <a:off x="5887092" y="4911047"/>
            <a:ext cx="1119883" cy="585627"/>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Ovaal 8">
            <a:extLst>
              <a:ext uri="{FF2B5EF4-FFF2-40B4-BE49-F238E27FC236}">
                <a16:creationId xmlns:a16="http://schemas.microsoft.com/office/drawing/2014/main" id="{FB723C1B-A124-203C-3EDD-69BC8E059FAA}"/>
              </a:ext>
            </a:extLst>
          </p:cNvPr>
          <p:cNvSpPr/>
          <p:nvPr/>
        </p:nvSpPr>
        <p:spPr>
          <a:xfrm>
            <a:off x="8887146" y="4030949"/>
            <a:ext cx="421241" cy="541051"/>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143396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68BE00-5447-8AC9-ABF8-F0267FAAEDE2}"/>
              </a:ext>
            </a:extLst>
          </p:cNvPr>
          <p:cNvSpPr>
            <a:spLocks noGrp="1"/>
          </p:cNvSpPr>
          <p:nvPr>
            <p:ph type="ctrTitle"/>
          </p:nvPr>
        </p:nvSpPr>
        <p:spPr/>
        <p:txBody>
          <a:bodyPr/>
          <a:lstStyle/>
          <a:p>
            <a:r>
              <a:rPr lang="nl-BE" dirty="0"/>
              <a:t>Waar kan je terecht voor ondersteuning? </a:t>
            </a:r>
          </a:p>
        </p:txBody>
      </p:sp>
      <p:sp>
        <p:nvSpPr>
          <p:cNvPr id="3" name="Ondertitel 2">
            <a:extLst>
              <a:ext uri="{FF2B5EF4-FFF2-40B4-BE49-F238E27FC236}">
                <a16:creationId xmlns:a16="http://schemas.microsoft.com/office/drawing/2014/main" id="{23E776DE-E710-A7A3-4072-C9A3F529B548}"/>
              </a:ext>
            </a:extLst>
          </p:cNvPr>
          <p:cNvSpPr>
            <a:spLocks noGrp="1"/>
          </p:cNvSpPr>
          <p:nvPr>
            <p:ph type="subTitle" idx="1"/>
          </p:nvPr>
        </p:nvSpPr>
        <p:spPr>
          <a:xfrm>
            <a:off x="2517167" y="3223967"/>
            <a:ext cx="7286709" cy="1951348"/>
          </a:xfrm>
        </p:spPr>
        <p:txBody>
          <a:bodyPr>
            <a:normAutofit fontScale="77500" lnSpcReduction="20000"/>
          </a:bodyPr>
          <a:lstStyle/>
          <a:p>
            <a:pPr algn="l"/>
            <a:r>
              <a:rPr lang="nl-BE" sz="2000" dirty="0"/>
              <a:t>FAQ deelnemersregistratie: </a:t>
            </a:r>
            <a:br>
              <a:rPr lang="nl-BE" sz="2000" dirty="0"/>
            </a:br>
            <a:r>
              <a:rPr lang="nl-BE" sz="2100" dirty="0">
                <a:hlinkClick r:id="rId3"/>
              </a:rPr>
              <a:t>https://www.europawse.be/praktische-info/opleiding-tijd-registreren-de-tijdsregistratie-applicatie/hulp-bij-gebruik-van-de-tijdsregistratie-applicatie-voor-intern-personeel#anker8</a:t>
            </a:r>
            <a:br>
              <a:rPr lang="nl-BE" sz="2000" dirty="0">
                <a:hlinkClick r:id="rId3"/>
              </a:rPr>
            </a:br>
            <a:br>
              <a:rPr lang="nl-BE" sz="2000" dirty="0"/>
            </a:br>
            <a:r>
              <a:rPr lang="nl-BE" sz="2000" dirty="0"/>
              <a:t>Technische ondersteuning: vul een contactformulier in: </a:t>
            </a:r>
            <a:r>
              <a:rPr lang="nl-BE" sz="2000" dirty="0">
                <a:hlinkClick r:id="rId4"/>
              </a:rPr>
              <a:t>https://www.europawse.be/contact/contactformulier</a:t>
            </a:r>
            <a:endParaRPr lang="nl-BE" sz="2000" dirty="0"/>
          </a:p>
          <a:p>
            <a:pPr algn="l"/>
            <a:br>
              <a:rPr lang="nl-BE" sz="2000" dirty="0"/>
            </a:br>
            <a:r>
              <a:rPr lang="nl-BE" sz="2000" dirty="0"/>
              <a:t>Inhoudelijke ondersteuning: contacteer je projectadviseur</a:t>
            </a:r>
          </a:p>
          <a:p>
            <a:pPr algn="l"/>
            <a:r>
              <a:rPr lang="nl-BE" sz="2000" dirty="0"/>
              <a:t>Vragen over dataverwerking: stephanie.beavis@vlaanderen.be</a:t>
            </a:r>
          </a:p>
          <a:p>
            <a:endParaRPr lang="nl-BE" dirty="0"/>
          </a:p>
        </p:txBody>
      </p:sp>
    </p:spTree>
    <p:extLst>
      <p:ext uri="{BB962C8B-B14F-4D97-AF65-F5344CB8AC3E}">
        <p14:creationId xmlns:p14="http://schemas.microsoft.com/office/powerpoint/2010/main" val="811458825"/>
      </p:ext>
    </p:extLst>
  </p:cSld>
  <p:clrMapOvr>
    <a:masterClrMapping/>
  </p:clrMapOvr>
</p:sld>
</file>

<file path=ppt/theme/theme1.xml><?xml version="1.0" encoding="utf-8"?>
<a:theme xmlns:a="http://schemas.openxmlformats.org/drawingml/2006/main" name="Thema1">
  <a:themeElements>
    <a:clrScheme name="Aangepast 1">
      <a:dk1>
        <a:srgbClr val="003399"/>
      </a:dk1>
      <a:lt1>
        <a:srgbClr val="FFFFFF"/>
      </a:lt1>
      <a:dk2>
        <a:srgbClr val="373737"/>
      </a:dk2>
      <a:lt2>
        <a:srgbClr val="F6F5F3"/>
      </a:lt2>
      <a:accent1>
        <a:srgbClr val="168AD2"/>
      </a:accent1>
      <a:accent2>
        <a:srgbClr val="30B7BB"/>
      </a:accent2>
      <a:accent3>
        <a:srgbClr val="FFCC00"/>
      </a:accent3>
      <a:accent4>
        <a:srgbClr val="003399"/>
      </a:accent4>
      <a:accent5>
        <a:srgbClr val="373737"/>
      </a:accent5>
      <a:accent6>
        <a:srgbClr val="373636"/>
      </a:accent6>
      <a:hlink>
        <a:srgbClr val="003399"/>
      </a:hlink>
      <a:folHlink>
        <a:srgbClr val="003399"/>
      </a:folHlink>
    </a:clrScheme>
    <a:fontScheme name="ESF-LETTERTYPE">
      <a:majorFont>
        <a:latin typeface="FlandersArtSans-Bold"/>
        <a:ea typeface=""/>
        <a:cs typeface=""/>
      </a:majorFont>
      <a:minorFont>
        <a:latin typeface="FlandersArtSans-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D7D2F10C-63C3-415D-8473-E49E564CF84B}" vid="{94128F4D-7337-4F02-B94A-FBF208FE7E89}"/>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16ebc61-98f1-4950-92e9-871c401b584c" xsi:nil="true"/>
    <lcf76f155ced4ddcb4097134ff3c332f xmlns="21f4a0bb-5291-4553-8617-a7c7fe3942f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9F5D8EF0625984C8A1272E63485651B" ma:contentTypeVersion="22" ma:contentTypeDescription="Een nieuw document maken." ma:contentTypeScope="" ma:versionID="f8f32aa1b4862abc2c50a5a91927cc20">
  <xsd:schema xmlns:xsd="http://www.w3.org/2001/XMLSchema" xmlns:xs="http://www.w3.org/2001/XMLSchema" xmlns:p="http://schemas.microsoft.com/office/2006/metadata/properties" xmlns:ns2="21f4a0bb-5291-4553-8617-a7c7fe3942f3" xmlns:ns3="216ebc61-98f1-4950-92e9-871c401b584c" targetNamespace="http://schemas.microsoft.com/office/2006/metadata/properties" ma:root="true" ma:fieldsID="b0187ccb0055e60ca2c5438f9499e9f0" ns2:_="" ns3:_="">
    <xsd:import namespace="21f4a0bb-5291-4553-8617-a7c7fe3942f3"/>
    <xsd:import namespace="216ebc61-98f1-4950-92e9-871c401b584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f4a0bb-5291-4553-8617-a7c7fe3942f3"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DateTaken" ma:index="7" nillable="true" ma:displayName="MediaServiceDateTaken" ma:hidden="true" ma:indexed="true" ma:internalName="MediaServiceDateTaken" ma:readOnly="true">
      <xsd:simpleType>
        <xsd:restriction base="dms:Text"/>
      </xsd:simpleType>
    </xsd:element>
    <xsd:element name="MediaLengthInSeconds" ma:index="8" nillable="true" ma:displayName="MediaLengthInSeconds" ma:hidden="true" ma:internalName="MediaLengthInSeconds" ma:readOnly="true">
      <xsd:simpleType>
        <xsd:restriction base="dms:Unknown"/>
      </xsd:simpleType>
    </xsd:element>
    <xsd:element name="lcf76f155ced4ddcb4097134ff3c332f" ma:index="10" nillable="true" ma:taxonomy="true" ma:internalName="lcf76f155ced4ddcb4097134ff3c332f" ma:taxonomyFieldName="MediaServiceImageTags" ma:displayName="Afbeeldingtags" ma:readOnly="false" ma:fieldId="{5cf76f15-5ced-4ddc-b409-7134ff3c332f}" ma:taxonomyMulti="true" ma:sspId="49ca8161-7180-459b-a0ef-1a71cf6ffea5"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6ebc61-98f1-4950-92e9-871c401b584c"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f8e32fe6-8d4f-4676-ab41-bd7970dda2df}" ma:internalName="TaxCatchAll" ma:showField="CatchAllData" ma:web="216ebc61-98f1-4950-92e9-871c401b58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8"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69807A-AEC7-4394-B87D-076C35DC8E70}">
  <ds:schemaRefs>
    <ds:schemaRef ds:uri="http://purl.org/dc/dcmitype/"/>
    <ds:schemaRef ds:uri="http://schemas.openxmlformats.org/package/2006/metadata/core-properties"/>
    <ds:schemaRef ds:uri="http://purl.org/dc/terms/"/>
    <ds:schemaRef ds:uri="http://schemas.microsoft.com/office/2006/metadata/properties"/>
    <ds:schemaRef ds:uri="http://schemas.microsoft.com/office/2006/documentManagement/types"/>
    <ds:schemaRef ds:uri="http://www.w3.org/XML/1998/namespace"/>
    <ds:schemaRef ds:uri="http://purl.org/dc/elements/1.1/"/>
    <ds:schemaRef ds:uri="http://schemas.microsoft.com/office/infopath/2007/PartnerControls"/>
    <ds:schemaRef ds:uri="216ebc61-98f1-4950-92e9-871c401b584c"/>
    <ds:schemaRef ds:uri="21f4a0bb-5291-4553-8617-a7c7fe3942f3"/>
  </ds:schemaRefs>
</ds:datastoreItem>
</file>

<file path=customXml/itemProps2.xml><?xml version="1.0" encoding="utf-8"?>
<ds:datastoreItem xmlns:ds="http://schemas.openxmlformats.org/officeDocument/2006/customXml" ds:itemID="{6965B7E2-5432-4B87-8C84-63120368C297}">
  <ds:schemaRefs>
    <ds:schemaRef ds:uri="http://schemas.microsoft.com/sharepoint/v3/contenttype/forms"/>
  </ds:schemaRefs>
</ds:datastoreItem>
</file>

<file path=customXml/itemProps3.xml><?xml version="1.0" encoding="utf-8"?>
<ds:datastoreItem xmlns:ds="http://schemas.openxmlformats.org/officeDocument/2006/customXml" ds:itemID="{9CCA797C-5D02-41D9-A4BF-1010A27460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f4a0bb-5291-4553-8617-a7c7fe3942f3"/>
    <ds:schemaRef ds:uri="216ebc61-98f1-4950-92e9-871c401b58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c0338a6-9561-4ee8-b8d6-4e89cbd520a0}" enabled="0" method="" siteId="{0c0338a6-9561-4ee8-b8d6-4e89cbd520a0}" removed="1"/>
</clbl:labelList>
</file>

<file path=docProps/app.xml><?xml version="1.0" encoding="utf-8"?>
<Properties xmlns="http://schemas.openxmlformats.org/officeDocument/2006/extended-properties" xmlns:vt="http://schemas.openxmlformats.org/officeDocument/2006/docPropsVTypes">
  <Template>presentatie verdiepende sessie Platos-applicatie en Tijdsregistratie-applicatie</Template>
  <TotalTime>2310</TotalTime>
  <Words>3023</Words>
  <Application>Microsoft Office PowerPoint</Application>
  <PresentationFormat>Breedbeeld</PresentationFormat>
  <Paragraphs>375</Paragraphs>
  <Slides>30</Slides>
  <Notes>26</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30</vt:i4>
      </vt:variant>
    </vt:vector>
  </HeadingPairs>
  <TitlesOfParts>
    <vt:vector size="37" baseType="lpstr">
      <vt:lpstr>Arial</vt:lpstr>
      <vt:lpstr>Calibri</vt:lpstr>
      <vt:lpstr>FlandersArtSans-Bold</vt:lpstr>
      <vt:lpstr>FlandersArtSans-Regular</vt:lpstr>
      <vt:lpstr>Segoe UI</vt:lpstr>
      <vt:lpstr>Wingdings</vt:lpstr>
      <vt:lpstr>Thema1</vt:lpstr>
      <vt:lpstr>Introductie</vt:lpstr>
      <vt:lpstr>Onze applicaties</vt:lpstr>
      <vt:lpstr>Rollen</vt:lpstr>
      <vt:lpstr>Rollen</vt:lpstr>
      <vt:lpstr>Rollen</vt:lpstr>
      <vt:lpstr>Tijdsregistratie intern personeel</vt:lpstr>
      <vt:lpstr>Tijdsregistratie-applicatie</vt:lpstr>
      <vt:lpstr>Tijdsregistratie-applicatie</vt:lpstr>
      <vt:lpstr>Tijdsregistratie-applicatie</vt:lpstr>
      <vt:lpstr>Tijdsregistratie-applicatie</vt:lpstr>
      <vt:lpstr>Tijdsregistratie-applicatie</vt:lpstr>
      <vt:lpstr>Tijdsregistratie-applicatie</vt:lpstr>
      <vt:lpstr>Tijdsregistratie-applicatie</vt:lpstr>
      <vt:lpstr>Tijdsregistratie-applicatie</vt:lpstr>
      <vt:lpstr>Tijdsregistratie-applicatie</vt:lpstr>
      <vt:lpstr>Tijdsregistratie-applicatie</vt:lpstr>
      <vt:lpstr>Waar kan je terecht voor ondersteuning? </vt:lpstr>
      <vt:lpstr>Instructie Registratie Deelnemers </vt:lpstr>
      <vt:lpstr>Inhoudstafel</vt:lpstr>
      <vt:lpstr>Wie registreert deelnemers, waar en waarom?</vt:lpstr>
      <vt:lpstr>Welke gegevens zijn vereist?</vt:lpstr>
      <vt:lpstr>Hoe registreer je deelnemers? (1)</vt:lpstr>
      <vt:lpstr>Hoe registreer je de deelnemers? (2)</vt:lpstr>
      <vt:lpstr>Hoe registreer je de deelnemers? (3)</vt:lpstr>
      <vt:lpstr>Hoe registreer je de deelnemers? (4)</vt:lpstr>
      <vt:lpstr>Hoe registreer je de deelnemers? (5)</vt:lpstr>
      <vt:lpstr>Hoe registreer je de deelnemers? (6)</vt:lpstr>
      <vt:lpstr>Waar vind je een overzicht van geregistreerde en niet-geregistreerde deelnemers?</vt:lpstr>
      <vt:lpstr>Hoe breng je wijzigingen aan?</vt:lpstr>
      <vt:lpstr>Waar kan je terecht voor ondersteuning?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Verdiepende sessie Platos-applicatie en Tijdsregistratie-applicatie</dc:title>
  <dc:creator>Beavis Stephanie</dc:creator>
  <cp:lastModifiedBy>Bex Patricia</cp:lastModifiedBy>
  <cp:revision>139</cp:revision>
  <dcterms:created xsi:type="dcterms:W3CDTF">2024-03-14T19:22:38Z</dcterms:created>
  <dcterms:modified xsi:type="dcterms:W3CDTF">2026-10-29T09:14:36Z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0x010100F9F5D8EF0625984C8A1272E63485651B</vt:lpwstr>
  </property>
  <property fmtid="{D5CDD505-2E9C-101B-9397-08002B2CF9AE}" pid="3" name="MediaServiceImageTags">
    <vt:lpwstr/>
  </property>
</Properties>
</file>